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00"/>
  </p:normalViewPr>
  <p:slideViewPr>
    <p:cSldViewPr snapToGrid="0" snapToObjects="1">
      <p:cViewPr varScale="1">
        <p:scale>
          <a:sx n="76" d="100"/>
          <a:sy n="76" d="100"/>
        </p:scale>
        <p:origin x="21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D29CF8-084D-D04F-8C99-92A910BA06E6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6B7CB37-DFBD-AA40-A2CE-6BF094F72CE4}">
      <dgm:prSet phldrT="[Tekst]"/>
      <dgm:spPr/>
      <dgm:t>
        <a:bodyPr/>
        <a:lstStyle/>
        <a:p>
          <a:r>
            <a:rPr lang="nl-NL" dirty="0" smtClean="0"/>
            <a:t>Waar de tekst over gaat</a:t>
          </a:r>
        </a:p>
      </dgm:t>
    </dgm:pt>
    <dgm:pt modelId="{B2E28DBD-7D14-6B4A-89BB-484065231BBD}" type="parTrans" cxnId="{16D63B66-6F9B-AD47-9C37-E238D35DC6F2}">
      <dgm:prSet/>
      <dgm:spPr/>
      <dgm:t>
        <a:bodyPr/>
        <a:lstStyle/>
        <a:p>
          <a:endParaRPr lang="nl-NL"/>
        </a:p>
      </dgm:t>
    </dgm:pt>
    <dgm:pt modelId="{923CEDDE-90F7-684E-8743-949857589BE3}" type="sibTrans" cxnId="{16D63B66-6F9B-AD47-9C37-E238D35DC6F2}">
      <dgm:prSet/>
      <dgm:spPr/>
      <dgm:t>
        <a:bodyPr/>
        <a:lstStyle/>
        <a:p>
          <a:endParaRPr lang="nl-NL"/>
        </a:p>
      </dgm:t>
    </dgm:pt>
    <dgm:pt modelId="{A2B641C3-A70E-8F47-B343-CFF7BA545601}">
      <dgm:prSet phldrT="[Tekst]"/>
      <dgm:spPr/>
      <dgm:t>
        <a:bodyPr/>
        <a:lstStyle/>
        <a:p>
          <a:r>
            <a:rPr lang="nl-NL" dirty="0" smtClean="0"/>
            <a:t>In een paar woorden aangeven waar de tekst over gaat. </a:t>
          </a:r>
        </a:p>
      </dgm:t>
    </dgm:pt>
    <dgm:pt modelId="{BA720DE9-0CF9-7E49-BDCA-B1382087843B}" type="parTrans" cxnId="{7E7646B0-F90D-4E48-BB73-DED4374B51B5}">
      <dgm:prSet/>
      <dgm:spPr/>
    </dgm:pt>
    <dgm:pt modelId="{8896F382-3475-DD4B-8234-EFBA1C416753}" type="sibTrans" cxnId="{7E7646B0-F90D-4E48-BB73-DED4374B51B5}">
      <dgm:prSet/>
      <dgm:spPr/>
    </dgm:pt>
    <dgm:pt modelId="{9F281D6D-7655-E043-BD2A-A5EFFD1E422C}" type="pres">
      <dgm:prSet presAssocID="{DCD29CF8-084D-D04F-8C99-92A910BA06E6}" presName="linear" presStyleCnt="0">
        <dgm:presLayoutVars>
          <dgm:animLvl val="lvl"/>
          <dgm:resizeHandles val="exact"/>
        </dgm:presLayoutVars>
      </dgm:prSet>
      <dgm:spPr/>
    </dgm:pt>
    <dgm:pt modelId="{CEC1B5E8-CE8F-2841-AE0F-82035CC35DF3}" type="pres">
      <dgm:prSet presAssocID="{36B7CB37-DFBD-AA40-A2CE-6BF094F72CE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07C8E08-65C0-B14A-95B3-61C9CFD1AA91}" type="pres">
      <dgm:prSet presAssocID="{923CEDDE-90F7-684E-8743-949857589BE3}" presName="spacer" presStyleCnt="0"/>
      <dgm:spPr/>
    </dgm:pt>
    <dgm:pt modelId="{0C7BAC35-4068-6947-BD05-75877C7834B8}" type="pres">
      <dgm:prSet presAssocID="{A2B641C3-A70E-8F47-B343-CFF7BA54560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8E12C0A-F7B7-F24B-A88B-D3D613E0EA8E}" type="presOf" srcId="{36B7CB37-DFBD-AA40-A2CE-6BF094F72CE4}" destId="{CEC1B5E8-CE8F-2841-AE0F-82035CC35DF3}" srcOrd="0" destOrd="0" presId="urn:microsoft.com/office/officeart/2005/8/layout/vList2"/>
    <dgm:cxn modelId="{00370B2A-FC33-884E-B724-02D43DBD3129}" type="presOf" srcId="{A2B641C3-A70E-8F47-B343-CFF7BA545601}" destId="{0C7BAC35-4068-6947-BD05-75877C7834B8}" srcOrd="0" destOrd="0" presId="urn:microsoft.com/office/officeart/2005/8/layout/vList2"/>
    <dgm:cxn modelId="{16D63B66-6F9B-AD47-9C37-E238D35DC6F2}" srcId="{DCD29CF8-084D-D04F-8C99-92A910BA06E6}" destId="{36B7CB37-DFBD-AA40-A2CE-6BF094F72CE4}" srcOrd="0" destOrd="0" parTransId="{B2E28DBD-7D14-6B4A-89BB-484065231BBD}" sibTransId="{923CEDDE-90F7-684E-8743-949857589BE3}"/>
    <dgm:cxn modelId="{83659C55-1E3E-2C47-86E9-C934B7B79549}" type="presOf" srcId="{DCD29CF8-084D-D04F-8C99-92A910BA06E6}" destId="{9F281D6D-7655-E043-BD2A-A5EFFD1E422C}" srcOrd="0" destOrd="0" presId="urn:microsoft.com/office/officeart/2005/8/layout/vList2"/>
    <dgm:cxn modelId="{7E7646B0-F90D-4E48-BB73-DED4374B51B5}" srcId="{DCD29CF8-084D-D04F-8C99-92A910BA06E6}" destId="{A2B641C3-A70E-8F47-B343-CFF7BA545601}" srcOrd="1" destOrd="0" parTransId="{BA720DE9-0CF9-7E49-BDCA-B1382087843B}" sibTransId="{8896F382-3475-DD4B-8234-EFBA1C416753}"/>
    <dgm:cxn modelId="{5DB91A97-1328-354D-BF68-CE94FFF432BD}" type="presParOf" srcId="{9F281D6D-7655-E043-BD2A-A5EFFD1E422C}" destId="{CEC1B5E8-CE8F-2841-AE0F-82035CC35DF3}" srcOrd="0" destOrd="0" presId="urn:microsoft.com/office/officeart/2005/8/layout/vList2"/>
    <dgm:cxn modelId="{CBA54A86-1103-554A-9463-2E4A01D96158}" type="presParOf" srcId="{9F281D6D-7655-E043-BD2A-A5EFFD1E422C}" destId="{A07C8E08-65C0-B14A-95B3-61C9CFD1AA91}" srcOrd="1" destOrd="0" presId="urn:microsoft.com/office/officeart/2005/8/layout/vList2"/>
    <dgm:cxn modelId="{5EEE53B2-890A-D243-978B-5BE296A6C3E2}" type="presParOf" srcId="{9F281D6D-7655-E043-BD2A-A5EFFD1E422C}" destId="{0C7BAC35-4068-6947-BD05-75877C7834B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64978B-F6F0-D240-8F54-A93E746D5358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E5FAB84-BC46-1C40-8FA4-ABB8C02CA3FC}">
      <dgm:prSet phldrT="[Tekst]"/>
      <dgm:spPr/>
      <dgm:t>
        <a:bodyPr/>
        <a:lstStyle/>
        <a:p>
          <a:r>
            <a:rPr lang="nl-NL" dirty="0" smtClean="0"/>
            <a:t>Je bekijkt de tekst.</a:t>
          </a:r>
          <a:endParaRPr lang="nl-NL" dirty="0"/>
        </a:p>
      </dgm:t>
    </dgm:pt>
    <dgm:pt modelId="{5BF7B28A-0CAF-4444-A74C-FA8E899C948E}" type="parTrans" cxnId="{7E3D26C4-B7E9-C245-A232-F881DC8C72BA}">
      <dgm:prSet/>
      <dgm:spPr/>
      <dgm:t>
        <a:bodyPr/>
        <a:lstStyle/>
        <a:p>
          <a:endParaRPr lang="nl-NL"/>
        </a:p>
      </dgm:t>
    </dgm:pt>
    <dgm:pt modelId="{3D019AC0-F33E-4843-874C-38949EBE7738}" type="sibTrans" cxnId="{7E3D26C4-B7E9-C245-A232-F881DC8C72BA}">
      <dgm:prSet/>
      <dgm:spPr/>
      <dgm:t>
        <a:bodyPr/>
        <a:lstStyle/>
        <a:p>
          <a:endParaRPr lang="nl-NL"/>
        </a:p>
      </dgm:t>
    </dgm:pt>
    <dgm:pt modelId="{1998FB00-B206-6C43-80C1-A607CB331093}">
      <dgm:prSet phldrT="[Tekst]"/>
      <dgm:spPr/>
      <dgm:t>
        <a:bodyPr/>
        <a:lstStyle/>
        <a:p>
          <a:r>
            <a:rPr lang="nl-NL" dirty="0" smtClean="0"/>
            <a:t>Je leest de eerste alinea.</a:t>
          </a:r>
          <a:endParaRPr lang="nl-NL" dirty="0"/>
        </a:p>
      </dgm:t>
    </dgm:pt>
    <dgm:pt modelId="{82C12761-6310-1144-A884-B127A5A078C0}" type="parTrans" cxnId="{FF33B994-0F2B-5941-BD6B-522E10DE7DC3}">
      <dgm:prSet/>
      <dgm:spPr/>
    </dgm:pt>
    <dgm:pt modelId="{80BF2109-C70B-3548-877B-91C167C4174D}" type="sibTrans" cxnId="{FF33B994-0F2B-5941-BD6B-522E10DE7DC3}">
      <dgm:prSet/>
      <dgm:spPr/>
    </dgm:pt>
    <dgm:pt modelId="{5671DBB7-4FF6-9A45-87B8-27C4EF81C4E0}">
      <dgm:prSet phldrT="[Tekst]"/>
      <dgm:spPr/>
      <dgm:t>
        <a:bodyPr/>
        <a:lstStyle/>
        <a:p>
          <a:r>
            <a:rPr lang="nl-NL" dirty="0" smtClean="0"/>
            <a:t>Je kijkt naar de bron van de tekst. </a:t>
          </a:r>
          <a:endParaRPr lang="nl-NL" dirty="0"/>
        </a:p>
      </dgm:t>
    </dgm:pt>
    <dgm:pt modelId="{3D72ACF3-48DF-6A4F-8F4F-F4F023A3B613}" type="parTrans" cxnId="{664B4B2E-6C34-1D4C-8CD5-76150972CCDD}">
      <dgm:prSet/>
      <dgm:spPr/>
    </dgm:pt>
    <dgm:pt modelId="{32FDDC22-28B8-F74F-AED2-DE8805A2B816}" type="sibTrans" cxnId="{664B4B2E-6C34-1D4C-8CD5-76150972CCDD}">
      <dgm:prSet/>
      <dgm:spPr/>
    </dgm:pt>
    <dgm:pt modelId="{1176968A-8091-DB4D-A5BB-4B70460A9EDB}" type="pres">
      <dgm:prSet presAssocID="{2464978B-F6F0-D240-8F54-A93E746D5358}" presName="linear" presStyleCnt="0">
        <dgm:presLayoutVars>
          <dgm:animLvl val="lvl"/>
          <dgm:resizeHandles val="exact"/>
        </dgm:presLayoutVars>
      </dgm:prSet>
      <dgm:spPr/>
    </dgm:pt>
    <dgm:pt modelId="{C2990F62-F660-FF4D-9849-D42AC87F4C16}" type="pres">
      <dgm:prSet presAssocID="{2E5FAB84-BC46-1C40-8FA4-ABB8C02CA3F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BF008FA-3DC0-5C48-99E9-E366118AF681}" type="pres">
      <dgm:prSet presAssocID="{3D019AC0-F33E-4843-874C-38949EBE7738}" presName="spacer" presStyleCnt="0"/>
      <dgm:spPr/>
    </dgm:pt>
    <dgm:pt modelId="{621985A7-92B6-FA47-AEDD-69556471D314}" type="pres">
      <dgm:prSet presAssocID="{1998FB00-B206-6C43-80C1-A607CB33109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A26341A-AAA7-8B4A-BD48-008004259475}" type="pres">
      <dgm:prSet presAssocID="{80BF2109-C70B-3548-877B-91C167C4174D}" presName="spacer" presStyleCnt="0"/>
      <dgm:spPr/>
    </dgm:pt>
    <dgm:pt modelId="{DC7BB4E7-442B-E842-A93F-5051FD36DC8F}" type="pres">
      <dgm:prSet presAssocID="{5671DBB7-4FF6-9A45-87B8-27C4EF81C4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FF33B994-0F2B-5941-BD6B-522E10DE7DC3}" srcId="{2464978B-F6F0-D240-8F54-A93E746D5358}" destId="{1998FB00-B206-6C43-80C1-A607CB331093}" srcOrd="1" destOrd="0" parTransId="{82C12761-6310-1144-A884-B127A5A078C0}" sibTransId="{80BF2109-C70B-3548-877B-91C167C4174D}"/>
    <dgm:cxn modelId="{DAAFA669-BBB5-104E-9EAB-7E48856B5F80}" type="presOf" srcId="{1998FB00-B206-6C43-80C1-A607CB331093}" destId="{621985A7-92B6-FA47-AEDD-69556471D314}" srcOrd="0" destOrd="0" presId="urn:microsoft.com/office/officeart/2005/8/layout/vList2"/>
    <dgm:cxn modelId="{6B1C852A-5CD5-2948-9E77-7DE0FE7DA447}" type="presOf" srcId="{2464978B-F6F0-D240-8F54-A93E746D5358}" destId="{1176968A-8091-DB4D-A5BB-4B70460A9EDB}" srcOrd="0" destOrd="0" presId="urn:microsoft.com/office/officeart/2005/8/layout/vList2"/>
    <dgm:cxn modelId="{1C610131-D8DC-3A4D-9C0B-B1D68806CC07}" type="presOf" srcId="{5671DBB7-4FF6-9A45-87B8-27C4EF81C4E0}" destId="{DC7BB4E7-442B-E842-A93F-5051FD36DC8F}" srcOrd="0" destOrd="0" presId="urn:microsoft.com/office/officeart/2005/8/layout/vList2"/>
    <dgm:cxn modelId="{66ED585B-56FB-CC49-8197-3170023C0ED9}" type="presOf" srcId="{2E5FAB84-BC46-1C40-8FA4-ABB8C02CA3FC}" destId="{C2990F62-F660-FF4D-9849-D42AC87F4C16}" srcOrd="0" destOrd="0" presId="urn:microsoft.com/office/officeart/2005/8/layout/vList2"/>
    <dgm:cxn modelId="{664B4B2E-6C34-1D4C-8CD5-76150972CCDD}" srcId="{2464978B-F6F0-D240-8F54-A93E746D5358}" destId="{5671DBB7-4FF6-9A45-87B8-27C4EF81C4E0}" srcOrd="2" destOrd="0" parTransId="{3D72ACF3-48DF-6A4F-8F4F-F4F023A3B613}" sibTransId="{32FDDC22-28B8-F74F-AED2-DE8805A2B816}"/>
    <dgm:cxn modelId="{7E3D26C4-B7E9-C245-A232-F881DC8C72BA}" srcId="{2464978B-F6F0-D240-8F54-A93E746D5358}" destId="{2E5FAB84-BC46-1C40-8FA4-ABB8C02CA3FC}" srcOrd="0" destOrd="0" parTransId="{5BF7B28A-0CAF-4444-A74C-FA8E899C948E}" sibTransId="{3D019AC0-F33E-4843-874C-38949EBE7738}"/>
    <dgm:cxn modelId="{71B86D42-5B93-6A48-B889-FA1ACF64D300}" type="presParOf" srcId="{1176968A-8091-DB4D-A5BB-4B70460A9EDB}" destId="{C2990F62-F660-FF4D-9849-D42AC87F4C16}" srcOrd="0" destOrd="0" presId="urn:microsoft.com/office/officeart/2005/8/layout/vList2"/>
    <dgm:cxn modelId="{AC869E30-E0B6-E542-AA19-D70B8DAC1C76}" type="presParOf" srcId="{1176968A-8091-DB4D-A5BB-4B70460A9EDB}" destId="{6BF008FA-3DC0-5C48-99E9-E366118AF681}" srcOrd="1" destOrd="0" presId="urn:microsoft.com/office/officeart/2005/8/layout/vList2"/>
    <dgm:cxn modelId="{1E1B228A-6820-714A-A1CA-CC93FAE3D8CE}" type="presParOf" srcId="{1176968A-8091-DB4D-A5BB-4B70460A9EDB}" destId="{621985A7-92B6-FA47-AEDD-69556471D314}" srcOrd="2" destOrd="0" presId="urn:microsoft.com/office/officeart/2005/8/layout/vList2"/>
    <dgm:cxn modelId="{474B0D2B-4ADA-E14F-B1A4-B1A768A955B2}" type="presParOf" srcId="{1176968A-8091-DB4D-A5BB-4B70460A9EDB}" destId="{3A26341A-AAA7-8B4A-BD48-008004259475}" srcOrd="3" destOrd="0" presId="urn:microsoft.com/office/officeart/2005/8/layout/vList2"/>
    <dgm:cxn modelId="{8DB8F5E9-EF4A-964F-A1C7-9C021AE8B881}" type="presParOf" srcId="{1176968A-8091-DB4D-A5BB-4B70460A9EDB}" destId="{DC7BB4E7-442B-E842-A93F-5051FD36DC8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0F05A5-F238-514F-8A9C-D01F24097DD9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FEF91C9-C3B3-1F4B-A8AA-1E07104406F9}">
      <dgm:prSet phldrT="[Tekst]"/>
      <dgm:spPr/>
      <dgm:t>
        <a:bodyPr/>
        <a:lstStyle/>
        <a:p>
          <a:r>
            <a:rPr lang="nl-NL" dirty="0" smtClean="0"/>
            <a:t>Bekijk de tekst:</a:t>
          </a:r>
          <a:endParaRPr lang="nl-NL" dirty="0"/>
        </a:p>
      </dgm:t>
    </dgm:pt>
    <dgm:pt modelId="{FC95EED5-84CC-7B4E-8C55-1FE0B0CA1F03}" type="parTrans" cxnId="{2A85F3F5-72D7-CF44-9BBC-22769A3D4799}">
      <dgm:prSet/>
      <dgm:spPr/>
      <dgm:t>
        <a:bodyPr/>
        <a:lstStyle/>
        <a:p>
          <a:endParaRPr lang="nl-NL"/>
        </a:p>
      </dgm:t>
    </dgm:pt>
    <dgm:pt modelId="{2E3CF1EC-DA16-894C-8211-4E719E48E5F3}" type="sibTrans" cxnId="{2A85F3F5-72D7-CF44-9BBC-22769A3D4799}">
      <dgm:prSet/>
      <dgm:spPr/>
      <dgm:t>
        <a:bodyPr/>
        <a:lstStyle/>
        <a:p>
          <a:endParaRPr lang="nl-NL"/>
        </a:p>
      </dgm:t>
    </dgm:pt>
    <dgm:pt modelId="{F78973B3-E8EE-7340-AEC7-A42ECD289936}">
      <dgm:prSet phldrT="[Tekst]"/>
      <dgm:spPr/>
      <dgm:t>
        <a:bodyPr/>
        <a:lstStyle/>
        <a:p>
          <a:r>
            <a:rPr lang="nl-NL" dirty="0" smtClean="0"/>
            <a:t>Kijk naar de afbeeldingen.</a:t>
          </a:r>
          <a:endParaRPr lang="nl-NL" dirty="0"/>
        </a:p>
      </dgm:t>
    </dgm:pt>
    <dgm:pt modelId="{C47EDADE-15C6-E843-9F1A-BDFB0571875C}" type="parTrans" cxnId="{881FFB1D-E821-1E40-8614-6B341F005550}">
      <dgm:prSet/>
      <dgm:spPr/>
    </dgm:pt>
    <dgm:pt modelId="{30FD93F8-950E-0F4D-A228-944EC3501426}" type="sibTrans" cxnId="{881FFB1D-E821-1E40-8614-6B341F005550}">
      <dgm:prSet/>
      <dgm:spPr/>
    </dgm:pt>
    <dgm:pt modelId="{88EDBAA3-F09A-BC42-AAAC-3238A592611D}">
      <dgm:prSet phldrT="[Tekst]"/>
      <dgm:spPr/>
      <dgm:t>
        <a:bodyPr/>
        <a:lstStyle/>
        <a:p>
          <a:r>
            <a:rPr lang="nl-NL" dirty="0" smtClean="0"/>
            <a:t>Kijk naar eventuele tussenkopjes.</a:t>
          </a:r>
          <a:endParaRPr lang="nl-NL" dirty="0"/>
        </a:p>
      </dgm:t>
    </dgm:pt>
    <dgm:pt modelId="{C0873B75-452C-094E-8946-30BB92EFE673}" type="parTrans" cxnId="{F2791964-C476-F246-8FA7-E348A0676E68}">
      <dgm:prSet/>
      <dgm:spPr/>
    </dgm:pt>
    <dgm:pt modelId="{D48DB205-AAAF-B44A-BCDB-7F95F613D3DD}" type="sibTrans" cxnId="{F2791964-C476-F246-8FA7-E348A0676E68}">
      <dgm:prSet/>
      <dgm:spPr/>
    </dgm:pt>
    <dgm:pt modelId="{60FD1321-A082-9741-B864-22714CAE862A}">
      <dgm:prSet phldrT="[Tekst]"/>
      <dgm:spPr/>
      <dgm:t>
        <a:bodyPr/>
        <a:lstStyle/>
        <a:p>
          <a:r>
            <a:rPr lang="nl-NL" dirty="0" smtClean="0"/>
            <a:t>Lees</a:t>
          </a:r>
          <a:r>
            <a:rPr lang="nl-NL" baseline="0" dirty="0" smtClean="0"/>
            <a:t> de eerste alinea.</a:t>
          </a:r>
        </a:p>
      </dgm:t>
    </dgm:pt>
    <dgm:pt modelId="{74389528-DEA3-8A4B-9D10-542EA60275FC}" type="parTrans" cxnId="{9CD12B11-E74F-774A-8121-DBE3039249A9}">
      <dgm:prSet/>
      <dgm:spPr/>
    </dgm:pt>
    <dgm:pt modelId="{B409DA0C-2A84-D74F-A0A4-C1DFF0F5873C}" type="sibTrans" cxnId="{9CD12B11-E74F-774A-8121-DBE3039249A9}">
      <dgm:prSet/>
      <dgm:spPr/>
    </dgm:pt>
    <dgm:pt modelId="{6D6263AE-9105-8A45-98CB-D9C51F0BEA0F}">
      <dgm:prSet phldrT="[Tekst]"/>
      <dgm:spPr/>
      <dgm:t>
        <a:bodyPr/>
        <a:lstStyle/>
        <a:p>
          <a:r>
            <a:rPr lang="nl-NL" baseline="0" dirty="0" smtClean="0"/>
            <a:t>Geef antwoord op de volgende vraag: waarover gaat deze tekst?</a:t>
          </a:r>
        </a:p>
      </dgm:t>
    </dgm:pt>
    <dgm:pt modelId="{2C770847-9E55-E94F-AABB-E64CEDD0FC7D}" type="parTrans" cxnId="{EB5FBBF7-DE88-C747-BA87-3D91D4505F0F}">
      <dgm:prSet/>
      <dgm:spPr/>
    </dgm:pt>
    <dgm:pt modelId="{26102E7E-F55B-DE4D-8711-8A7D4FE0E8B1}" type="sibTrans" cxnId="{EB5FBBF7-DE88-C747-BA87-3D91D4505F0F}">
      <dgm:prSet/>
      <dgm:spPr/>
    </dgm:pt>
    <dgm:pt modelId="{2DFE9256-F9B9-FE4B-9F70-5C7E4A5FD606}" type="pres">
      <dgm:prSet presAssocID="{3F0F05A5-F238-514F-8A9C-D01F24097DD9}" presName="linear" presStyleCnt="0">
        <dgm:presLayoutVars>
          <dgm:animLvl val="lvl"/>
          <dgm:resizeHandles val="exact"/>
        </dgm:presLayoutVars>
      </dgm:prSet>
      <dgm:spPr/>
    </dgm:pt>
    <dgm:pt modelId="{0AF4C633-8111-3E42-9212-1F6E86921E51}" type="pres">
      <dgm:prSet presAssocID="{CFEF91C9-C3B3-1F4B-A8AA-1E07104406F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BEDDA3-BA13-E648-AC3A-88B9974DF0AC}" type="pres">
      <dgm:prSet presAssocID="{2E3CF1EC-DA16-894C-8211-4E719E48E5F3}" presName="spacer" presStyleCnt="0"/>
      <dgm:spPr/>
    </dgm:pt>
    <dgm:pt modelId="{59A7401B-19BE-C440-BE01-69389BEAB76F}" type="pres">
      <dgm:prSet presAssocID="{F78973B3-E8EE-7340-AEC7-A42ECD28993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2ACF212-08F0-F146-ACA2-EE98212E67B0}" type="pres">
      <dgm:prSet presAssocID="{30FD93F8-950E-0F4D-A228-944EC3501426}" presName="spacer" presStyleCnt="0"/>
      <dgm:spPr/>
    </dgm:pt>
    <dgm:pt modelId="{94A633B7-30DA-9446-B069-9CC4B5F80AAA}" type="pres">
      <dgm:prSet presAssocID="{88EDBAA3-F09A-BC42-AAAC-3238A592611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03C6EBA-1B1B-2245-848F-73ECB30B6FC7}" type="pres">
      <dgm:prSet presAssocID="{D48DB205-AAAF-B44A-BCDB-7F95F613D3DD}" presName="spacer" presStyleCnt="0"/>
      <dgm:spPr/>
    </dgm:pt>
    <dgm:pt modelId="{48A582DD-DD25-B248-A3CF-DCC6870F28B8}" type="pres">
      <dgm:prSet presAssocID="{60FD1321-A082-9741-B864-22714CAE862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33444A9-EEB8-1548-8DA3-7CB40FD8D7EB}" type="pres">
      <dgm:prSet presAssocID="{B409DA0C-2A84-D74F-A0A4-C1DFF0F5873C}" presName="spacer" presStyleCnt="0"/>
      <dgm:spPr/>
    </dgm:pt>
    <dgm:pt modelId="{CB0A8D2C-1AAD-0448-9D7F-3460B52F8E3C}" type="pres">
      <dgm:prSet presAssocID="{6D6263AE-9105-8A45-98CB-D9C51F0BEA0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1BB3DBE-2FBD-B94C-9B69-D4B21854FF39}" type="presOf" srcId="{F78973B3-E8EE-7340-AEC7-A42ECD289936}" destId="{59A7401B-19BE-C440-BE01-69389BEAB76F}" srcOrd="0" destOrd="0" presId="urn:microsoft.com/office/officeart/2005/8/layout/vList2"/>
    <dgm:cxn modelId="{2A85F3F5-72D7-CF44-9BBC-22769A3D4799}" srcId="{3F0F05A5-F238-514F-8A9C-D01F24097DD9}" destId="{CFEF91C9-C3B3-1F4B-A8AA-1E07104406F9}" srcOrd="0" destOrd="0" parTransId="{FC95EED5-84CC-7B4E-8C55-1FE0B0CA1F03}" sibTransId="{2E3CF1EC-DA16-894C-8211-4E719E48E5F3}"/>
    <dgm:cxn modelId="{77497A24-21A0-D642-9F5D-02CA4692B3C6}" type="presOf" srcId="{60FD1321-A082-9741-B864-22714CAE862A}" destId="{48A582DD-DD25-B248-A3CF-DCC6870F28B8}" srcOrd="0" destOrd="0" presId="urn:microsoft.com/office/officeart/2005/8/layout/vList2"/>
    <dgm:cxn modelId="{881FFB1D-E821-1E40-8614-6B341F005550}" srcId="{3F0F05A5-F238-514F-8A9C-D01F24097DD9}" destId="{F78973B3-E8EE-7340-AEC7-A42ECD289936}" srcOrd="1" destOrd="0" parTransId="{C47EDADE-15C6-E843-9F1A-BDFB0571875C}" sibTransId="{30FD93F8-950E-0F4D-A228-944EC3501426}"/>
    <dgm:cxn modelId="{EB5FBBF7-DE88-C747-BA87-3D91D4505F0F}" srcId="{3F0F05A5-F238-514F-8A9C-D01F24097DD9}" destId="{6D6263AE-9105-8A45-98CB-D9C51F0BEA0F}" srcOrd="4" destOrd="0" parTransId="{2C770847-9E55-E94F-AABB-E64CEDD0FC7D}" sibTransId="{26102E7E-F55B-DE4D-8711-8A7D4FE0E8B1}"/>
    <dgm:cxn modelId="{F2791964-C476-F246-8FA7-E348A0676E68}" srcId="{3F0F05A5-F238-514F-8A9C-D01F24097DD9}" destId="{88EDBAA3-F09A-BC42-AAAC-3238A592611D}" srcOrd="2" destOrd="0" parTransId="{C0873B75-452C-094E-8946-30BB92EFE673}" sibTransId="{D48DB205-AAAF-B44A-BCDB-7F95F613D3DD}"/>
    <dgm:cxn modelId="{215F2E4D-4818-8441-9181-D18DED52FFCC}" type="presOf" srcId="{CFEF91C9-C3B3-1F4B-A8AA-1E07104406F9}" destId="{0AF4C633-8111-3E42-9212-1F6E86921E51}" srcOrd="0" destOrd="0" presId="urn:microsoft.com/office/officeart/2005/8/layout/vList2"/>
    <dgm:cxn modelId="{F05B2288-4473-DC4A-939E-1A76FC30B302}" type="presOf" srcId="{6D6263AE-9105-8A45-98CB-D9C51F0BEA0F}" destId="{CB0A8D2C-1AAD-0448-9D7F-3460B52F8E3C}" srcOrd="0" destOrd="0" presId="urn:microsoft.com/office/officeart/2005/8/layout/vList2"/>
    <dgm:cxn modelId="{360A0E62-ADA6-004A-93A4-EEA7C52AB239}" type="presOf" srcId="{88EDBAA3-F09A-BC42-AAAC-3238A592611D}" destId="{94A633B7-30DA-9446-B069-9CC4B5F80AAA}" srcOrd="0" destOrd="0" presId="urn:microsoft.com/office/officeart/2005/8/layout/vList2"/>
    <dgm:cxn modelId="{9CD12B11-E74F-774A-8121-DBE3039249A9}" srcId="{3F0F05A5-F238-514F-8A9C-D01F24097DD9}" destId="{60FD1321-A082-9741-B864-22714CAE862A}" srcOrd="3" destOrd="0" parTransId="{74389528-DEA3-8A4B-9D10-542EA60275FC}" sibTransId="{B409DA0C-2A84-D74F-A0A4-C1DFF0F5873C}"/>
    <dgm:cxn modelId="{F30DA85B-9546-9948-A7ED-99059C7FD681}" type="presOf" srcId="{3F0F05A5-F238-514F-8A9C-D01F24097DD9}" destId="{2DFE9256-F9B9-FE4B-9F70-5C7E4A5FD606}" srcOrd="0" destOrd="0" presId="urn:microsoft.com/office/officeart/2005/8/layout/vList2"/>
    <dgm:cxn modelId="{2D0FA8B9-19A6-0D47-A44D-412BA59A33D3}" type="presParOf" srcId="{2DFE9256-F9B9-FE4B-9F70-5C7E4A5FD606}" destId="{0AF4C633-8111-3E42-9212-1F6E86921E51}" srcOrd="0" destOrd="0" presId="urn:microsoft.com/office/officeart/2005/8/layout/vList2"/>
    <dgm:cxn modelId="{3B932E92-857C-7B45-9513-920ACC4AE19A}" type="presParOf" srcId="{2DFE9256-F9B9-FE4B-9F70-5C7E4A5FD606}" destId="{5EBEDDA3-BA13-E648-AC3A-88B9974DF0AC}" srcOrd="1" destOrd="0" presId="urn:microsoft.com/office/officeart/2005/8/layout/vList2"/>
    <dgm:cxn modelId="{59D5B68F-8ED8-2841-B4CC-9AE87409DA2B}" type="presParOf" srcId="{2DFE9256-F9B9-FE4B-9F70-5C7E4A5FD606}" destId="{59A7401B-19BE-C440-BE01-69389BEAB76F}" srcOrd="2" destOrd="0" presId="urn:microsoft.com/office/officeart/2005/8/layout/vList2"/>
    <dgm:cxn modelId="{347274AE-DBEB-1845-98C8-18DE74991B1E}" type="presParOf" srcId="{2DFE9256-F9B9-FE4B-9F70-5C7E4A5FD606}" destId="{A2ACF212-08F0-F146-ACA2-EE98212E67B0}" srcOrd="3" destOrd="0" presId="urn:microsoft.com/office/officeart/2005/8/layout/vList2"/>
    <dgm:cxn modelId="{057B2F8E-895C-9B4B-8B7E-F81A5D7F4EA0}" type="presParOf" srcId="{2DFE9256-F9B9-FE4B-9F70-5C7E4A5FD606}" destId="{94A633B7-30DA-9446-B069-9CC4B5F80AAA}" srcOrd="4" destOrd="0" presId="urn:microsoft.com/office/officeart/2005/8/layout/vList2"/>
    <dgm:cxn modelId="{817F41A7-B887-3644-A874-C48097E0C1F5}" type="presParOf" srcId="{2DFE9256-F9B9-FE4B-9F70-5C7E4A5FD606}" destId="{003C6EBA-1B1B-2245-848F-73ECB30B6FC7}" srcOrd="5" destOrd="0" presId="urn:microsoft.com/office/officeart/2005/8/layout/vList2"/>
    <dgm:cxn modelId="{0FAB2D8E-A9C8-4242-8339-CCF5CAA67CF8}" type="presParOf" srcId="{2DFE9256-F9B9-FE4B-9F70-5C7E4A5FD606}" destId="{48A582DD-DD25-B248-A3CF-DCC6870F28B8}" srcOrd="6" destOrd="0" presId="urn:microsoft.com/office/officeart/2005/8/layout/vList2"/>
    <dgm:cxn modelId="{65DB9335-EF5A-6147-9E13-9FB9E27414A3}" type="presParOf" srcId="{2DFE9256-F9B9-FE4B-9F70-5C7E4A5FD606}" destId="{133444A9-EEB8-1548-8DA3-7CB40FD8D7EB}" srcOrd="7" destOrd="0" presId="urn:microsoft.com/office/officeart/2005/8/layout/vList2"/>
    <dgm:cxn modelId="{422B3532-3B0E-1049-A76E-F713C0C11083}" type="presParOf" srcId="{2DFE9256-F9B9-FE4B-9F70-5C7E4A5FD606}" destId="{CB0A8D2C-1AAD-0448-9D7F-3460B52F8E3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074B2E-20FC-034B-8D65-B9CF08A4365E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BDA2EDF-24CB-8343-94F0-C891AA4DCA6A}">
      <dgm:prSet phldrT="[Tekst]"/>
      <dgm:spPr/>
      <dgm:t>
        <a:bodyPr/>
        <a:lstStyle/>
        <a:p>
          <a:r>
            <a:rPr lang="nl-NL" dirty="0" smtClean="0"/>
            <a:t>Worden verschillende delen van het onderwerp besproken.</a:t>
          </a:r>
          <a:endParaRPr lang="nl-NL" dirty="0"/>
        </a:p>
      </dgm:t>
    </dgm:pt>
    <dgm:pt modelId="{62B9FD94-A90F-1247-9B24-9A06F7EB6B4D}" type="parTrans" cxnId="{71DC1A7B-71FD-6844-A2C0-7733C6226D0C}">
      <dgm:prSet/>
      <dgm:spPr/>
      <dgm:t>
        <a:bodyPr/>
        <a:lstStyle/>
        <a:p>
          <a:endParaRPr lang="nl-NL"/>
        </a:p>
      </dgm:t>
    </dgm:pt>
    <dgm:pt modelId="{09CCF170-84E8-7045-BC8C-1D1EC1CC7F01}" type="sibTrans" cxnId="{71DC1A7B-71FD-6844-A2C0-7733C6226D0C}">
      <dgm:prSet/>
      <dgm:spPr/>
      <dgm:t>
        <a:bodyPr/>
        <a:lstStyle/>
        <a:p>
          <a:endParaRPr lang="nl-NL"/>
        </a:p>
      </dgm:t>
    </dgm:pt>
    <dgm:pt modelId="{C012B871-46E9-D94B-84D6-AE5D02B7A9DF}">
      <dgm:prSet phldrT="[Tekst]"/>
      <dgm:spPr/>
      <dgm:t>
        <a:bodyPr/>
        <a:lstStyle/>
        <a:p>
          <a:r>
            <a:rPr lang="nl-NL" dirty="0" smtClean="0"/>
            <a:t>Je leest de tekst globaal. Dat wil zeggen dat je de eerste en laatste zinnen van de alinea's leest. </a:t>
          </a:r>
          <a:endParaRPr lang="nl-NL" dirty="0"/>
        </a:p>
      </dgm:t>
    </dgm:pt>
    <dgm:pt modelId="{49A4D799-00D3-2A43-89F3-6B897AB9DF13}" type="parTrans" cxnId="{C6DF1D4C-F521-DD4B-9E0F-E570F7F99560}">
      <dgm:prSet/>
      <dgm:spPr/>
    </dgm:pt>
    <dgm:pt modelId="{67BFD930-31FB-4F48-84DA-B6F488D6CC1C}" type="sibTrans" cxnId="{C6DF1D4C-F521-DD4B-9E0F-E570F7F99560}">
      <dgm:prSet/>
      <dgm:spPr/>
    </dgm:pt>
    <dgm:pt modelId="{93087731-FCF1-5641-BEF6-3010D2C2A068}" type="pres">
      <dgm:prSet presAssocID="{E8074B2E-20FC-034B-8D65-B9CF08A4365E}" presName="linear" presStyleCnt="0">
        <dgm:presLayoutVars>
          <dgm:animLvl val="lvl"/>
          <dgm:resizeHandles val="exact"/>
        </dgm:presLayoutVars>
      </dgm:prSet>
      <dgm:spPr/>
    </dgm:pt>
    <dgm:pt modelId="{6BE0EC07-A617-6642-BBE2-EEAA54E48B54}" type="pres">
      <dgm:prSet presAssocID="{9BDA2EDF-24CB-8343-94F0-C891AA4DCA6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57D7501-6020-6945-B907-7410632B4F8F}" type="pres">
      <dgm:prSet presAssocID="{09CCF170-84E8-7045-BC8C-1D1EC1CC7F01}" presName="spacer" presStyleCnt="0"/>
      <dgm:spPr/>
    </dgm:pt>
    <dgm:pt modelId="{7BFADCF2-E36D-754D-925E-92A9908DAEB5}" type="pres">
      <dgm:prSet presAssocID="{C012B871-46E9-D94B-84D6-AE5D02B7A9D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0D511A0-2176-714D-8511-FA4BFDFED2E0}" type="presOf" srcId="{9BDA2EDF-24CB-8343-94F0-C891AA4DCA6A}" destId="{6BE0EC07-A617-6642-BBE2-EEAA54E48B54}" srcOrd="0" destOrd="0" presId="urn:microsoft.com/office/officeart/2005/8/layout/vList2"/>
    <dgm:cxn modelId="{7359378E-488C-DE4E-BC2E-2EC5CB3BA907}" type="presOf" srcId="{E8074B2E-20FC-034B-8D65-B9CF08A4365E}" destId="{93087731-FCF1-5641-BEF6-3010D2C2A068}" srcOrd="0" destOrd="0" presId="urn:microsoft.com/office/officeart/2005/8/layout/vList2"/>
    <dgm:cxn modelId="{C6DF1D4C-F521-DD4B-9E0F-E570F7F99560}" srcId="{E8074B2E-20FC-034B-8D65-B9CF08A4365E}" destId="{C012B871-46E9-D94B-84D6-AE5D02B7A9DF}" srcOrd="1" destOrd="0" parTransId="{49A4D799-00D3-2A43-89F3-6B897AB9DF13}" sibTransId="{67BFD930-31FB-4F48-84DA-B6F488D6CC1C}"/>
    <dgm:cxn modelId="{71DC1A7B-71FD-6844-A2C0-7733C6226D0C}" srcId="{E8074B2E-20FC-034B-8D65-B9CF08A4365E}" destId="{9BDA2EDF-24CB-8343-94F0-C891AA4DCA6A}" srcOrd="0" destOrd="0" parTransId="{62B9FD94-A90F-1247-9B24-9A06F7EB6B4D}" sibTransId="{09CCF170-84E8-7045-BC8C-1D1EC1CC7F01}"/>
    <dgm:cxn modelId="{CF45AA2B-F018-EC47-A509-D7923FBA91CA}" type="presOf" srcId="{C012B871-46E9-D94B-84D6-AE5D02B7A9DF}" destId="{7BFADCF2-E36D-754D-925E-92A9908DAEB5}" srcOrd="0" destOrd="0" presId="urn:microsoft.com/office/officeart/2005/8/layout/vList2"/>
    <dgm:cxn modelId="{9BF2CE64-B43A-5147-962E-573838227FB7}" type="presParOf" srcId="{93087731-FCF1-5641-BEF6-3010D2C2A068}" destId="{6BE0EC07-A617-6642-BBE2-EEAA54E48B54}" srcOrd="0" destOrd="0" presId="urn:microsoft.com/office/officeart/2005/8/layout/vList2"/>
    <dgm:cxn modelId="{2B58BC90-5793-3440-95CD-07E816BEA67F}" type="presParOf" srcId="{93087731-FCF1-5641-BEF6-3010D2C2A068}" destId="{957D7501-6020-6945-B907-7410632B4F8F}" srcOrd="1" destOrd="0" presId="urn:microsoft.com/office/officeart/2005/8/layout/vList2"/>
    <dgm:cxn modelId="{2F8F42DA-313B-F44E-91D8-A32068349D91}" type="presParOf" srcId="{93087731-FCF1-5641-BEF6-3010D2C2A068}" destId="{7BFADCF2-E36D-754D-925E-92A9908DAEB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1427A3-6472-7740-BBE3-7DEF8324D20A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7F63E4C-BBA0-D249-A6A9-395113FDF257}">
      <dgm:prSet phldrT="[Tekst]"/>
      <dgm:spPr/>
      <dgm:t>
        <a:bodyPr/>
        <a:lstStyle/>
        <a:p>
          <a:r>
            <a:rPr lang="nl-NL" dirty="0" smtClean="0"/>
            <a:t>Volledige zin.</a:t>
          </a:r>
          <a:endParaRPr lang="nl-NL" dirty="0"/>
        </a:p>
      </dgm:t>
    </dgm:pt>
    <dgm:pt modelId="{201E1EBE-3CC3-A043-B2C2-58183F6967CC}" type="parTrans" cxnId="{554AC359-84A3-9C47-816C-094304E08605}">
      <dgm:prSet/>
      <dgm:spPr/>
      <dgm:t>
        <a:bodyPr/>
        <a:lstStyle/>
        <a:p>
          <a:endParaRPr lang="nl-NL"/>
        </a:p>
      </dgm:t>
    </dgm:pt>
    <dgm:pt modelId="{17AEE3B9-EA43-C046-B1F1-03CF75250207}" type="sibTrans" cxnId="{554AC359-84A3-9C47-816C-094304E08605}">
      <dgm:prSet/>
      <dgm:spPr/>
      <dgm:t>
        <a:bodyPr/>
        <a:lstStyle/>
        <a:p>
          <a:endParaRPr lang="nl-NL"/>
        </a:p>
      </dgm:t>
    </dgm:pt>
    <dgm:pt modelId="{0FFAD35C-F192-EC41-950F-E580652AE003}">
      <dgm:prSet phldrT="[Tekst]"/>
      <dgm:spPr/>
      <dgm:t>
        <a:bodyPr/>
        <a:lstStyle/>
        <a:p>
          <a:r>
            <a:rPr lang="nl-NL" dirty="0" smtClean="0"/>
            <a:t>Vat samen wat in de tekst over het onderwerp gezegd wordt.</a:t>
          </a:r>
        </a:p>
      </dgm:t>
    </dgm:pt>
    <dgm:pt modelId="{5D0E8623-CB59-F54C-9EE4-C957BB803085}" type="parTrans" cxnId="{75340353-FEAD-9B47-BABE-FDA29D9A9B7F}">
      <dgm:prSet/>
      <dgm:spPr/>
    </dgm:pt>
    <dgm:pt modelId="{600123C9-6D34-1B48-B046-C57F55D93F75}" type="sibTrans" cxnId="{75340353-FEAD-9B47-BABE-FDA29D9A9B7F}">
      <dgm:prSet/>
      <dgm:spPr/>
    </dgm:pt>
    <dgm:pt modelId="{FDFA2958-B304-C44E-B5E1-D87B40CC4AB1}">
      <dgm:prSet phldrT="[Tekst]"/>
      <dgm:spPr/>
      <dgm:t>
        <a:bodyPr/>
        <a:lstStyle/>
        <a:p>
          <a:r>
            <a:rPr lang="nl-NL" dirty="0" smtClean="0"/>
            <a:t>Staat vaak in de inleiding of het slot.</a:t>
          </a:r>
        </a:p>
      </dgm:t>
    </dgm:pt>
    <dgm:pt modelId="{C9AC80D8-36A9-B74A-A8BA-41B0DBEEB997}" type="parTrans" cxnId="{1A1F0BA1-4D0F-2A42-9112-B18897953507}">
      <dgm:prSet/>
      <dgm:spPr/>
    </dgm:pt>
    <dgm:pt modelId="{943EA717-374F-D740-BB4A-5BE285671F7B}" type="sibTrans" cxnId="{1A1F0BA1-4D0F-2A42-9112-B18897953507}">
      <dgm:prSet/>
      <dgm:spPr/>
    </dgm:pt>
    <dgm:pt modelId="{BD65C5A8-E990-624F-B6BB-17BC28E356F2}">
      <dgm:prSet phldrT="[Tekst]"/>
      <dgm:spPr/>
      <dgm:t>
        <a:bodyPr/>
        <a:lstStyle/>
        <a:p>
          <a:r>
            <a:rPr lang="nl-NL" dirty="0" smtClean="0"/>
            <a:t>Je moet de tekst goed lezen.</a:t>
          </a:r>
        </a:p>
      </dgm:t>
    </dgm:pt>
    <dgm:pt modelId="{46121016-0734-5C4D-BCAF-8603B9E96960}" type="parTrans" cxnId="{63CB2C3E-2144-CC4E-83F4-0BA7F4BE5403}">
      <dgm:prSet/>
      <dgm:spPr/>
    </dgm:pt>
    <dgm:pt modelId="{C5921576-AC6E-7045-BE64-0CC4C3068D11}" type="sibTrans" cxnId="{63CB2C3E-2144-CC4E-83F4-0BA7F4BE5403}">
      <dgm:prSet/>
      <dgm:spPr/>
    </dgm:pt>
    <dgm:pt modelId="{623DE6D9-5736-4F4A-8706-4EE4984ABA0A}" type="pres">
      <dgm:prSet presAssocID="{F11427A3-6472-7740-BBE3-7DEF8324D20A}" presName="linear" presStyleCnt="0">
        <dgm:presLayoutVars>
          <dgm:animLvl val="lvl"/>
          <dgm:resizeHandles val="exact"/>
        </dgm:presLayoutVars>
      </dgm:prSet>
      <dgm:spPr/>
    </dgm:pt>
    <dgm:pt modelId="{F59CC617-334E-A94C-BC0D-8EBDA2467255}" type="pres">
      <dgm:prSet presAssocID="{07F63E4C-BBA0-D249-A6A9-395113FDF25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8CE511E-CDA3-D244-AF64-D052B98289B5}" type="pres">
      <dgm:prSet presAssocID="{17AEE3B9-EA43-C046-B1F1-03CF75250207}" presName="spacer" presStyleCnt="0"/>
      <dgm:spPr/>
    </dgm:pt>
    <dgm:pt modelId="{8BB2664D-D0DE-5044-808B-B7E0ECF4F684}" type="pres">
      <dgm:prSet presAssocID="{0FFAD35C-F192-EC41-950F-E580652AE00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CC78502-BBDD-F04B-9721-2E84C5758797}" type="pres">
      <dgm:prSet presAssocID="{600123C9-6D34-1B48-B046-C57F55D93F75}" presName="spacer" presStyleCnt="0"/>
      <dgm:spPr/>
    </dgm:pt>
    <dgm:pt modelId="{A58AF66C-9625-1240-BBCE-A5CB511D88EB}" type="pres">
      <dgm:prSet presAssocID="{FDFA2958-B304-C44E-B5E1-D87B40CC4AB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9A2D6E2-D33E-8445-BA49-38AA415D964F}" type="pres">
      <dgm:prSet presAssocID="{943EA717-374F-D740-BB4A-5BE285671F7B}" presName="spacer" presStyleCnt="0"/>
      <dgm:spPr/>
    </dgm:pt>
    <dgm:pt modelId="{3A21BFAC-77FF-294A-999B-0879A12F45FB}" type="pres">
      <dgm:prSet presAssocID="{BD65C5A8-E990-624F-B6BB-17BC28E356F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FE126535-B905-7148-B8AB-373146198EEF}" type="presOf" srcId="{07F63E4C-BBA0-D249-A6A9-395113FDF257}" destId="{F59CC617-334E-A94C-BC0D-8EBDA2467255}" srcOrd="0" destOrd="0" presId="urn:microsoft.com/office/officeart/2005/8/layout/vList2"/>
    <dgm:cxn modelId="{35AAD863-E8FB-0F43-91AD-DB79FA429EDC}" type="presOf" srcId="{0FFAD35C-F192-EC41-950F-E580652AE003}" destId="{8BB2664D-D0DE-5044-808B-B7E0ECF4F684}" srcOrd="0" destOrd="0" presId="urn:microsoft.com/office/officeart/2005/8/layout/vList2"/>
    <dgm:cxn modelId="{41814B5C-9437-B54A-BF6E-E7B9D11524B7}" type="presOf" srcId="{BD65C5A8-E990-624F-B6BB-17BC28E356F2}" destId="{3A21BFAC-77FF-294A-999B-0879A12F45FB}" srcOrd="0" destOrd="0" presId="urn:microsoft.com/office/officeart/2005/8/layout/vList2"/>
    <dgm:cxn modelId="{1A1F0BA1-4D0F-2A42-9112-B18897953507}" srcId="{F11427A3-6472-7740-BBE3-7DEF8324D20A}" destId="{FDFA2958-B304-C44E-B5E1-D87B40CC4AB1}" srcOrd="2" destOrd="0" parTransId="{C9AC80D8-36A9-B74A-A8BA-41B0DBEEB997}" sibTransId="{943EA717-374F-D740-BB4A-5BE285671F7B}"/>
    <dgm:cxn modelId="{DB0A2994-5B21-D04E-BC0B-449AA69C2CBD}" type="presOf" srcId="{FDFA2958-B304-C44E-B5E1-D87B40CC4AB1}" destId="{A58AF66C-9625-1240-BBCE-A5CB511D88EB}" srcOrd="0" destOrd="0" presId="urn:microsoft.com/office/officeart/2005/8/layout/vList2"/>
    <dgm:cxn modelId="{63CB2C3E-2144-CC4E-83F4-0BA7F4BE5403}" srcId="{F11427A3-6472-7740-BBE3-7DEF8324D20A}" destId="{BD65C5A8-E990-624F-B6BB-17BC28E356F2}" srcOrd="3" destOrd="0" parTransId="{46121016-0734-5C4D-BCAF-8603B9E96960}" sibTransId="{C5921576-AC6E-7045-BE64-0CC4C3068D11}"/>
    <dgm:cxn modelId="{75340353-FEAD-9B47-BABE-FDA29D9A9B7F}" srcId="{F11427A3-6472-7740-BBE3-7DEF8324D20A}" destId="{0FFAD35C-F192-EC41-950F-E580652AE003}" srcOrd="1" destOrd="0" parTransId="{5D0E8623-CB59-F54C-9EE4-C957BB803085}" sibTransId="{600123C9-6D34-1B48-B046-C57F55D93F75}"/>
    <dgm:cxn modelId="{554AC359-84A3-9C47-816C-094304E08605}" srcId="{F11427A3-6472-7740-BBE3-7DEF8324D20A}" destId="{07F63E4C-BBA0-D249-A6A9-395113FDF257}" srcOrd="0" destOrd="0" parTransId="{201E1EBE-3CC3-A043-B2C2-58183F6967CC}" sibTransId="{17AEE3B9-EA43-C046-B1F1-03CF75250207}"/>
    <dgm:cxn modelId="{55FC3E32-B3AB-AA4D-AA35-B61061A8E5A4}" type="presOf" srcId="{F11427A3-6472-7740-BBE3-7DEF8324D20A}" destId="{623DE6D9-5736-4F4A-8706-4EE4984ABA0A}" srcOrd="0" destOrd="0" presId="urn:microsoft.com/office/officeart/2005/8/layout/vList2"/>
    <dgm:cxn modelId="{70DB2FD7-27C0-434C-89CD-D1E0F5B8AB15}" type="presParOf" srcId="{623DE6D9-5736-4F4A-8706-4EE4984ABA0A}" destId="{F59CC617-334E-A94C-BC0D-8EBDA2467255}" srcOrd="0" destOrd="0" presId="urn:microsoft.com/office/officeart/2005/8/layout/vList2"/>
    <dgm:cxn modelId="{5A7AB041-C6A8-7949-88C4-FB914B08E358}" type="presParOf" srcId="{623DE6D9-5736-4F4A-8706-4EE4984ABA0A}" destId="{E8CE511E-CDA3-D244-AF64-D052B98289B5}" srcOrd="1" destOrd="0" presId="urn:microsoft.com/office/officeart/2005/8/layout/vList2"/>
    <dgm:cxn modelId="{F93992C2-0812-D14B-9271-60D1D4F5B9EC}" type="presParOf" srcId="{623DE6D9-5736-4F4A-8706-4EE4984ABA0A}" destId="{8BB2664D-D0DE-5044-808B-B7E0ECF4F684}" srcOrd="2" destOrd="0" presId="urn:microsoft.com/office/officeart/2005/8/layout/vList2"/>
    <dgm:cxn modelId="{5AB9D3D8-899A-814C-AE27-B0265EA0202D}" type="presParOf" srcId="{623DE6D9-5736-4F4A-8706-4EE4984ABA0A}" destId="{7CC78502-BBDD-F04B-9721-2E84C5758797}" srcOrd="3" destOrd="0" presId="urn:microsoft.com/office/officeart/2005/8/layout/vList2"/>
    <dgm:cxn modelId="{AEE13A00-6BF8-0946-9826-1AA91BE2662D}" type="presParOf" srcId="{623DE6D9-5736-4F4A-8706-4EE4984ABA0A}" destId="{A58AF66C-9625-1240-BBCE-A5CB511D88EB}" srcOrd="4" destOrd="0" presId="urn:microsoft.com/office/officeart/2005/8/layout/vList2"/>
    <dgm:cxn modelId="{D1F8B3DE-D8A9-E542-B5CC-2A0623870C8A}" type="presParOf" srcId="{623DE6D9-5736-4F4A-8706-4EE4984ABA0A}" destId="{59A2D6E2-D33E-8445-BA49-38AA415D964F}" srcOrd="5" destOrd="0" presId="urn:microsoft.com/office/officeart/2005/8/layout/vList2"/>
    <dgm:cxn modelId="{EDF71894-C06D-CF4B-8C81-095CEFE239E1}" type="presParOf" srcId="{623DE6D9-5736-4F4A-8706-4EE4984ABA0A}" destId="{3A21BFAC-77FF-294A-999B-0879A12F45F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1B5E8-CE8F-2841-AE0F-82035CC35DF3}">
      <dsp:nvSpPr>
        <dsp:cNvPr id="0" name=""/>
        <dsp:cNvSpPr/>
      </dsp:nvSpPr>
      <dsp:spPr>
        <a:xfrm>
          <a:off x="0" y="21125"/>
          <a:ext cx="10179050" cy="17111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500" kern="1200" dirty="0" smtClean="0"/>
            <a:t>Waar de tekst over gaat</a:t>
          </a:r>
        </a:p>
      </dsp:txBody>
      <dsp:txXfrm>
        <a:off x="83530" y="104655"/>
        <a:ext cx="10011990" cy="1544065"/>
      </dsp:txXfrm>
    </dsp:sp>
    <dsp:sp modelId="{0C7BAC35-4068-6947-BD05-75877C7834B8}">
      <dsp:nvSpPr>
        <dsp:cNvPr id="0" name=""/>
        <dsp:cNvSpPr/>
      </dsp:nvSpPr>
      <dsp:spPr>
        <a:xfrm>
          <a:off x="0" y="1861850"/>
          <a:ext cx="10179050" cy="17111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500" kern="1200" dirty="0" smtClean="0"/>
            <a:t>In een paar woorden aangeven waar de tekst over gaat. </a:t>
          </a:r>
        </a:p>
      </dsp:txBody>
      <dsp:txXfrm>
        <a:off x="83530" y="1945380"/>
        <a:ext cx="10011990" cy="15440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90F62-F660-FF4D-9849-D42AC87F4C16}">
      <dsp:nvSpPr>
        <dsp:cNvPr id="0" name=""/>
        <dsp:cNvSpPr/>
      </dsp:nvSpPr>
      <dsp:spPr>
        <a:xfrm>
          <a:off x="0" y="1198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Je bekijkt de tekst.</a:t>
          </a:r>
          <a:endParaRPr lang="nl-NL" sz="4700" kern="1200" dirty="0"/>
        </a:p>
      </dsp:txBody>
      <dsp:txXfrm>
        <a:off x="53688" y="65677"/>
        <a:ext cx="10071674" cy="992424"/>
      </dsp:txXfrm>
    </dsp:sp>
    <dsp:sp modelId="{621985A7-92B6-FA47-AEDD-69556471D314}">
      <dsp:nvSpPr>
        <dsp:cNvPr id="0" name=""/>
        <dsp:cNvSpPr/>
      </dsp:nvSpPr>
      <dsp:spPr>
        <a:xfrm>
          <a:off x="0" y="124714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Je leest de eerste alinea.</a:t>
          </a:r>
          <a:endParaRPr lang="nl-NL" sz="4700" kern="1200" dirty="0"/>
        </a:p>
      </dsp:txBody>
      <dsp:txXfrm>
        <a:off x="53688" y="1300837"/>
        <a:ext cx="10071674" cy="992424"/>
      </dsp:txXfrm>
    </dsp:sp>
    <dsp:sp modelId="{DC7BB4E7-442B-E842-A93F-5051FD36DC8F}">
      <dsp:nvSpPr>
        <dsp:cNvPr id="0" name=""/>
        <dsp:cNvSpPr/>
      </dsp:nvSpPr>
      <dsp:spPr>
        <a:xfrm>
          <a:off x="0" y="2482310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Je kijkt naar de bron van de tekst. </a:t>
          </a:r>
          <a:endParaRPr lang="nl-NL" sz="4700" kern="1200" dirty="0"/>
        </a:p>
      </dsp:txBody>
      <dsp:txXfrm>
        <a:off x="53688" y="2535998"/>
        <a:ext cx="10071674" cy="9924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4C633-8111-3E42-9212-1F6E86921E51}">
      <dsp:nvSpPr>
        <dsp:cNvPr id="0" name=""/>
        <dsp:cNvSpPr/>
      </dsp:nvSpPr>
      <dsp:spPr>
        <a:xfrm>
          <a:off x="0" y="62029"/>
          <a:ext cx="10179050" cy="631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Bekijk de tekst:</a:t>
          </a:r>
          <a:endParaRPr lang="nl-NL" sz="2700" kern="1200" dirty="0"/>
        </a:p>
      </dsp:txBody>
      <dsp:txXfrm>
        <a:off x="30842" y="92871"/>
        <a:ext cx="10117366" cy="570116"/>
      </dsp:txXfrm>
    </dsp:sp>
    <dsp:sp modelId="{59A7401B-19BE-C440-BE01-69389BEAB76F}">
      <dsp:nvSpPr>
        <dsp:cNvPr id="0" name=""/>
        <dsp:cNvSpPr/>
      </dsp:nvSpPr>
      <dsp:spPr>
        <a:xfrm>
          <a:off x="0" y="771589"/>
          <a:ext cx="10179050" cy="631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Kijk naar de afbeeldingen.</a:t>
          </a:r>
          <a:endParaRPr lang="nl-NL" sz="2700" kern="1200" dirty="0"/>
        </a:p>
      </dsp:txBody>
      <dsp:txXfrm>
        <a:off x="30842" y="802431"/>
        <a:ext cx="10117366" cy="570116"/>
      </dsp:txXfrm>
    </dsp:sp>
    <dsp:sp modelId="{94A633B7-30DA-9446-B069-9CC4B5F80AAA}">
      <dsp:nvSpPr>
        <dsp:cNvPr id="0" name=""/>
        <dsp:cNvSpPr/>
      </dsp:nvSpPr>
      <dsp:spPr>
        <a:xfrm>
          <a:off x="0" y="1481150"/>
          <a:ext cx="10179050" cy="631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Kijk naar eventuele tussenkopjes.</a:t>
          </a:r>
          <a:endParaRPr lang="nl-NL" sz="2700" kern="1200" dirty="0"/>
        </a:p>
      </dsp:txBody>
      <dsp:txXfrm>
        <a:off x="30842" y="1511992"/>
        <a:ext cx="10117366" cy="570116"/>
      </dsp:txXfrm>
    </dsp:sp>
    <dsp:sp modelId="{48A582DD-DD25-B248-A3CF-DCC6870F28B8}">
      <dsp:nvSpPr>
        <dsp:cNvPr id="0" name=""/>
        <dsp:cNvSpPr/>
      </dsp:nvSpPr>
      <dsp:spPr>
        <a:xfrm>
          <a:off x="0" y="2190710"/>
          <a:ext cx="10179050" cy="631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Lees</a:t>
          </a:r>
          <a:r>
            <a:rPr lang="nl-NL" sz="2700" kern="1200" baseline="0" dirty="0" smtClean="0"/>
            <a:t> de eerste alinea.</a:t>
          </a:r>
        </a:p>
      </dsp:txBody>
      <dsp:txXfrm>
        <a:off x="30842" y="2221552"/>
        <a:ext cx="10117366" cy="570116"/>
      </dsp:txXfrm>
    </dsp:sp>
    <dsp:sp modelId="{CB0A8D2C-1AAD-0448-9D7F-3460B52F8E3C}">
      <dsp:nvSpPr>
        <dsp:cNvPr id="0" name=""/>
        <dsp:cNvSpPr/>
      </dsp:nvSpPr>
      <dsp:spPr>
        <a:xfrm>
          <a:off x="0" y="2900270"/>
          <a:ext cx="10179050" cy="631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baseline="0" dirty="0" smtClean="0"/>
            <a:t>Geef antwoord op de volgende vraag: waarover gaat deze tekst?</a:t>
          </a:r>
        </a:p>
      </dsp:txBody>
      <dsp:txXfrm>
        <a:off x="30842" y="2931112"/>
        <a:ext cx="10117366" cy="5701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0EC07-A617-6642-BBE2-EEAA54E48B54}">
      <dsp:nvSpPr>
        <dsp:cNvPr id="0" name=""/>
        <dsp:cNvSpPr/>
      </dsp:nvSpPr>
      <dsp:spPr>
        <a:xfrm>
          <a:off x="0" y="235099"/>
          <a:ext cx="10179050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Worden verschillende delen van het onderwerp besproken.</a:t>
          </a:r>
          <a:endParaRPr lang="nl-NL" sz="3900" kern="1200" dirty="0"/>
        </a:p>
      </dsp:txBody>
      <dsp:txXfrm>
        <a:off x="73507" y="308606"/>
        <a:ext cx="10032036" cy="1358776"/>
      </dsp:txXfrm>
    </dsp:sp>
    <dsp:sp modelId="{7BFADCF2-E36D-754D-925E-92A9908DAEB5}">
      <dsp:nvSpPr>
        <dsp:cNvPr id="0" name=""/>
        <dsp:cNvSpPr/>
      </dsp:nvSpPr>
      <dsp:spPr>
        <a:xfrm>
          <a:off x="0" y="1853209"/>
          <a:ext cx="10179050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Je leest de tekst globaal. Dat wil zeggen dat je de eerste en laatste zinnen van de alinea's leest. </a:t>
          </a:r>
          <a:endParaRPr lang="nl-NL" sz="3900" kern="1200" dirty="0"/>
        </a:p>
      </dsp:txBody>
      <dsp:txXfrm>
        <a:off x="73507" y="1926716"/>
        <a:ext cx="10032036" cy="1358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CC617-334E-A94C-BC0D-8EBDA2467255}">
      <dsp:nvSpPr>
        <dsp:cNvPr id="0" name=""/>
        <dsp:cNvSpPr/>
      </dsp:nvSpPr>
      <dsp:spPr>
        <a:xfrm>
          <a:off x="0" y="212330"/>
          <a:ext cx="10179050" cy="7253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100" kern="1200" dirty="0" smtClean="0"/>
            <a:t>Volledige zin.</a:t>
          </a:r>
          <a:endParaRPr lang="nl-NL" sz="3100" kern="1200" dirty="0"/>
        </a:p>
      </dsp:txBody>
      <dsp:txXfrm>
        <a:off x="35411" y="247741"/>
        <a:ext cx="10108228" cy="654577"/>
      </dsp:txXfrm>
    </dsp:sp>
    <dsp:sp modelId="{8BB2664D-D0DE-5044-808B-B7E0ECF4F684}">
      <dsp:nvSpPr>
        <dsp:cNvPr id="0" name=""/>
        <dsp:cNvSpPr/>
      </dsp:nvSpPr>
      <dsp:spPr>
        <a:xfrm>
          <a:off x="0" y="1027010"/>
          <a:ext cx="10179050" cy="7253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100" kern="1200" dirty="0" smtClean="0"/>
            <a:t>Vat samen wat in de tekst over het onderwerp gezegd wordt.</a:t>
          </a:r>
        </a:p>
      </dsp:txBody>
      <dsp:txXfrm>
        <a:off x="35411" y="1062421"/>
        <a:ext cx="10108228" cy="654577"/>
      </dsp:txXfrm>
    </dsp:sp>
    <dsp:sp modelId="{A58AF66C-9625-1240-BBCE-A5CB511D88EB}">
      <dsp:nvSpPr>
        <dsp:cNvPr id="0" name=""/>
        <dsp:cNvSpPr/>
      </dsp:nvSpPr>
      <dsp:spPr>
        <a:xfrm>
          <a:off x="0" y="1841690"/>
          <a:ext cx="10179050" cy="7253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100" kern="1200" dirty="0" smtClean="0"/>
            <a:t>Staat vaak in de inleiding of het slot.</a:t>
          </a:r>
        </a:p>
      </dsp:txBody>
      <dsp:txXfrm>
        <a:off x="35411" y="1877101"/>
        <a:ext cx="10108228" cy="654577"/>
      </dsp:txXfrm>
    </dsp:sp>
    <dsp:sp modelId="{3A21BFAC-77FF-294A-999B-0879A12F45FB}">
      <dsp:nvSpPr>
        <dsp:cNvPr id="0" name=""/>
        <dsp:cNvSpPr/>
      </dsp:nvSpPr>
      <dsp:spPr>
        <a:xfrm>
          <a:off x="0" y="2656370"/>
          <a:ext cx="10179050" cy="7253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100" kern="1200" dirty="0" smtClean="0"/>
            <a:t>Je moet de tekst goed lezen.</a:t>
          </a:r>
        </a:p>
      </dsp:txBody>
      <dsp:txXfrm>
        <a:off x="35411" y="2691781"/>
        <a:ext cx="10108228" cy="654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02068-878C-F941-8629-E2B68CDD4995}" type="datetimeFigureOut">
              <a:rPr lang="nl-NL" smtClean="0"/>
              <a:t>02-09-16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C479B-BEAF-7745-868D-0B3D8C1D49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931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C479B-BEAF-7745-868D-0B3D8C1D494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698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EC6A844-21BE-7247-85EF-B57B0F4747CB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3541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75D02-F14A-3A4C-B858-BD1DE6B9842D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48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C412CF-FD92-4B48-BA06-9CA0EF4D331C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69000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72D7-3758-0346-9521-6F7B6A57F275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186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5385-C0AC-4F49-9868-561CCF475CE6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018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E2DA-C1DB-404E-BFE5-0F8A97BA89A0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9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72C1-B5C9-4D4C-AE5D-36FD86FE972B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92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A3B6DF2-574C-F245-9529-5BBDC91F35F7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368952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239B4E4-B5F6-FE49-BA80-5507DEEBDB9C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607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93F6-BB76-1443-8E70-5C085356C416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6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4763-7DAC-BC42-A33D-E525B9191C03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11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884918A-792F-2D46-AF45-C3BA1798F5F9}" type="datetime1">
              <a:rPr lang="nl-NL" smtClean="0"/>
              <a:t>02-09-16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255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/>
              <a:t>Nederlands </a:t>
            </a:r>
            <a:br>
              <a:rPr lang="nl-NL" b="1" dirty="0" smtClean="0"/>
            </a:b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sz="4400" dirty="0" smtClean="0"/>
              <a:t>Tekstbegrip</a:t>
            </a:r>
            <a:br>
              <a:rPr lang="nl-NL" sz="4400" dirty="0" smtClean="0"/>
            </a:br>
            <a:r>
              <a:rPr lang="nl-NL" sz="2800" dirty="0" smtClean="0"/>
              <a:t>Onderwerp, deelonderwerp en hoofdgedachte</a:t>
            </a:r>
            <a:br>
              <a:rPr lang="nl-NL" sz="2800" dirty="0" smtClean="0"/>
            </a:br>
            <a:r>
              <a:rPr lang="nl-NL" sz="2800" dirty="0"/>
              <a:t/>
            </a:r>
            <a:br>
              <a:rPr lang="nl-NL" sz="2800" dirty="0"/>
            </a:br>
            <a:endParaRPr lang="nl-NL" sz="28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</a:t>
            </a:r>
            <a:r>
              <a:rPr lang="nl-NL" dirty="0" err="1" smtClean="0"/>
              <a:t>zijm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4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Onderwerp van een tekst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429944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3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Oriënterend lezen 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06914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3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 vind je het onderwerp van een tekst?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81766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83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Deelonderwerpen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528050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8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Hoofdgedachte 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471351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1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Kijk voor meer op: </a:t>
            </a:r>
            <a:r>
              <a:rPr lang="nl-NL" dirty="0" err="1" smtClean="0"/>
              <a:t>www.maaikezijm.com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76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1328</TotalTime>
  <Words>164</Words>
  <Application>Microsoft Macintosh PowerPoint</Application>
  <PresentationFormat>Breedbeeld</PresentationFormat>
  <Paragraphs>34</Paragraphs>
  <Slides>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Calibri</vt:lpstr>
      <vt:lpstr>Gill Sans MT</vt:lpstr>
      <vt:lpstr>Impact</vt:lpstr>
      <vt:lpstr>Arial</vt:lpstr>
      <vt:lpstr>Badge</vt:lpstr>
      <vt:lpstr>Nederlands   Tekstbegrip Onderwerp, deelonderwerp en hoofdgedachte  </vt:lpstr>
      <vt:lpstr>Onderwerp van een tekst</vt:lpstr>
      <vt:lpstr>Oriënterend lezen </vt:lpstr>
      <vt:lpstr>Hoe vind je het onderwerp van een tekst?</vt:lpstr>
      <vt:lpstr>Deelonderwerpen</vt:lpstr>
      <vt:lpstr>Hoofdgedachte </vt:lpstr>
      <vt:lpstr>Einde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Nederlands  Onderwerp van een tekst</dc:title>
  <dc:creator>Maaike Zijm</dc:creator>
  <cp:lastModifiedBy>Maaike Zijm</cp:lastModifiedBy>
  <cp:revision>7</cp:revision>
  <dcterms:created xsi:type="dcterms:W3CDTF">2016-09-02T08:15:51Z</dcterms:created>
  <dcterms:modified xsi:type="dcterms:W3CDTF">2016-09-03T06:24:37Z</dcterms:modified>
</cp:coreProperties>
</file>