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56" r:id="rId2"/>
    <p:sldId id="263" r:id="rId3"/>
    <p:sldId id="257" r:id="rId4"/>
    <p:sldId id="261" r:id="rId5"/>
    <p:sldId id="260" r:id="rId6"/>
    <p:sldId id="258" r:id="rId7"/>
    <p:sldId id="259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00"/>
  </p:normalViewPr>
  <p:slideViewPr>
    <p:cSldViewPr snapToGrid="0" snapToObjects="1">
      <p:cViewPr varScale="1">
        <p:scale>
          <a:sx n="92" d="100"/>
          <a:sy n="92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AE0DD-B000-B842-80A6-CFCF1B65E63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6B2A795-4D8D-6B46-BBA6-092EA82E411A}">
      <dgm:prSet phldrT="[Tekst]"/>
      <dgm:spPr/>
      <dgm:t>
        <a:bodyPr/>
        <a:lstStyle/>
        <a:p>
          <a:r>
            <a:rPr lang="nl-NL" dirty="0" smtClean="0"/>
            <a:t>Het bijvoeglijk naamwoord geeft een eigenschap of kenmerk van het zelfstandig naamwoord aan.</a:t>
          </a:r>
          <a:endParaRPr lang="nl-NL" dirty="0"/>
        </a:p>
      </dgm:t>
    </dgm:pt>
    <dgm:pt modelId="{6DF54C8A-D678-4748-8D07-166835A4C307}" type="parTrans" cxnId="{95E7331E-1EF1-C34B-9CEA-136F2FB31520}">
      <dgm:prSet/>
      <dgm:spPr/>
      <dgm:t>
        <a:bodyPr/>
        <a:lstStyle/>
        <a:p>
          <a:endParaRPr lang="nl-NL"/>
        </a:p>
      </dgm:t>
    </dgm:pt>
    <dgm:pt modelId="{F54589B6-ED04-DE46-BEC9-B4E385A16803}" type="sibTrans" cxnId="{95E7331E-1EF1-C34B-9CEA-136F2FB31520}">
      <dgm:prSet/>
      <dgm:spPr/>
      <dgm:t>
        <a:bodyPr/>
        <a:lstStyle/>
        <a:p>
          <a:endParaRPr lang="nl-NL"/>
        </a:p>
      </dgm:t>
    </dgm:pt>
    <dgm:pt modelId="{F8005F27-9420-6340-B200-155754BB3642}" type="pres">
      <dgm:prSet presAssocID="{068AE0DD-B000-B842-80A6-CFCF1B65E63A}" presName="linear" presStyleCnt="0">
        <dgm:presLayoutVars>
          <dgm:animLvl val="lvl"/>
          <dgm:resizeHandles val="exact"/>
        </dgm:presLayoutVars>
      </dgm:prSet>
      <dgm:spPr/>
    </dgm:pt>
    <dgm:pt modelId="{40DB875C-CBE7-3245-AB6D-C0A9B635E703}" type="pres">
      <dgm:prSet presAssocID="{16B2A795-4D8D-6B46-BBA6-092EA82E411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7F2C8E9-5067-604A-A50C-A79C36D83021}" type="presOf" srcId="{068AE0DD-B000-B842-80A6-CFCF1B65E63A}" destId="{F8005F27-9420-6340-B200-155754BB3642}" srcOrd="0" destOrd="0" presId="urn:microsoft.com/office/officeart/2005/8/layout/vList2"/>
    <dgm:cxn modelId="{95E7331E-1EF1-C34B-9CEA-136F2FB31520}" srcId="{068AE0DD-B000-B842-80A6-CFCF1B65E63A}" destId="{16B2A795-4D8D-6B46-BBA6-092EA82E411A}" srcOrd="0" destOrd="0" parTransId="{6DF54C8A-D678-4748-8D07-166835A4C307}" sibTransId="{F54589B6-ED04-DE46-BEC9-B4E385A16803}"/>
    <dgm:cxn modelId="{2865C5F3-69A5-EC41-B648-C5B97CF4B91C}" type="presOf" srcId="{16B2A795-4D8D-6B46-BBA6-092EA82E411A}" destId="{40DB875C-CBE7-3245-AB6D-C0A9B635E703}" srcOrd="0" destOrd="0" presId="urn:microsoft.com/office/officeart/2005/8/layout/vList2"/>
    <dgm:cxn modelId="{CE5323A5-7788-CE42-AF64-096DBBDE3CFF}" type="presParOf" srcId="{F8005F27-9420-6340-B200-155754BB3642}" destId="{40DB875C-CBE7-3245-AB6D-C0A9B635E7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0F9A1C-E0F8-6343-8819-E0C49112375D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06BFC2E-9326-BB4F-962E-769D2371AB57}">
      <dgm:prSet phldrT="[Tekst]"/>
      <dgm:spPr/>
      <dgm:t>
        <a:bodyPr/>
        <a:lstStyle/>
        <a:p>
          <a:r>
            <a:rPr lang="nl-NL" dirty="0" smtClean="0"/>
            <a:t>Zegt iets over een zelfstandig naamwoord.</a:t>
          </a:r>
          <a:endParaRPr lang="nl-NL" dirty="0"/>
        </a:p>
      </dgm:t>
    </dgm:pt>
    <dgm:pt modelId="{7B0ACA2E-DDDA-4648-BBE6-3A39E56F0EB4}" type="parTrans" cxnId="{2DE221C3-BB01-9B43-A2B5-D471D640F1F4}">
      <dgm:prSet/>
      <dgm:spPr/>
      <dgm:t>
        <a:bodyPr/>
        <a:lstStyle/>
        <a:p>
          <a:endParaRPr lang="nl-NL"/>
        </a:p>
      </dgm:t>
    </dgm:pt>
    <dgm:pt modelId="{FE889AA8-B115-9B4D-983C-CEC59A6ADAB2}" type="sibTrans" cxnId="{2DE221C3-BB01-9B43-A2B5-D471D640F1F4}">
      <dgm:prSet/>
      <dgm:spPr/>
      <dgm:t>
        <a:bodyPr/>
        <a:lstStyle/>
        <a:p>
          <a:endParaRPr lang="nl-NL"/>
        </a:p>
      </dgm:t>
    </dgm:pt>
    <dgm:pt modelId="{9889C2D9-BE8B-4E4D-A0BD-A9BE224C113C}">
      <dgm:prSet phldrT="[Tekst]"/>
      <dgm:spPr/>
      <dgm:t>
        <a:bodyPr/>
        <a:lstStyle/>
        <a:p>
          <a:r>
            <a:rPr lang="nl-NL" dirty="0" smtClean="0"/>
            <a:t>Staat meestal</a:t>
          </a:r>
          <a:r>
            <a:rPr lang="nl-NL" baseline="0" dirty="0" smtClean="0"/>
            <a:t> </a:t>
          </a:r>
          <a:r>
            <a:rPr lang="nl-NL" dirty="0" smtClean="0"/>
            <a:t>vóór</a:t>
          </a:r>
          <a:r>
            <a:rPr lang="nl-NL" baseline="0" dirty="0" smtClean="0"/>
            <a:t> </a:t>
          </a:r>
          <a:r>
            <a:rPr lang="nl-NL" dirty="0" smtClean="0"/>
            <a:t>een zelfstandig naamwoord.</a:t>
          </a:r>
          <a:endParaRPr lang="nl-NL" dirty="0"/>
        </a:p>
      </dgm:t>
    </dgm:pt>
    <dgm:pt modelId="{1050D671-1AF9-D041-826D-751EBF2F7BFD}" type="parTrans" cxnId="{F52619E1-1829-BA4A-8AC2-4C8D5058601B}">
      <dgm:prSet/>
      <dgm:spPr/>
    </dgm:pt>
    <dgm:pt modelId="{84157F59-4987-6B4B-99BF-05FCDE481986}" type="sibTrans" cxnId="{F52619E1-1829-BA4A-8AC2-4C8D5058601B}">
      <dgm:prSet/>
      <dgm:spPr/>
    </dgm:pt>
    <dgm:pt modelId="{F5E218BF-22E0-074D-B490-9D352242B21D}" type="pres">
      <dgm:prSet presAssocID="{0A0F9A1C-E0F8-6343-8819-E0C49112375D}" presName="linear" presStyleCnt="0">
        <dgm:presLayoutVars>
          <dgm:animLvl val="lvl"/>
          <dgm:resizeHandles val="exact"/>
        </dgm:presLayoutVars>
      </dgm:prSet>
      <dgm:spPr/>
    </dgm:pt>
    <dgm:pt modelId="{D7F2123E-F8CC-7F46-8468-15109A28A193}" type="pres">
      <dgm:prSet presAssocID="{006BFC2E-9326-BB4F-962E-769D2371AB5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4134742-E9BC-7F4D-8241-832E7263B1A5}" type="pres">
      <dgm:prSet presAssocID="{FE889AA8-B115-9B4D-983C-CEC59A6ADAB2}" presName="spacer" presStyleCnt="0"/>
      <dgm:spPr/>
    </dgm:pt>
    <dgm:pt modelId="{51989F84-4E41-484B-8D20-2A690945FC40}" type="pres">
      <dgm:prSet presAssocID="{9889C2D9-BE8B-4E4D-A0BD-A9BE224C113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DE221C3-BB01-9B43-A2B5-D471D640F1F4}" srcId="{0A0F9A1C-E0F8-6343-8819-E0C49112375D}" destId="{006BFC2E-9326-BB4F-962E-769D2371AB57}" srcOrd="0" destOrd="0" parTransId="{7B0ACA2E-DDDA-4648-BBE6-3A39E56F0EB4}" sibTransId="{FE889AA8-B115-9B4D-983C-CEC59A6ADAB2}"/>
    <dgm:cxn modelId="{05B2A2C7-C244-B349-AFF2-19672DF55AC1}" type="presOf" srcId="{0A0F9A1C-E0F8-6343-8819-E0C49112375D}" destId="{F5E218BF-22E0-074D-B490-9D352242B21D}" srcOrd="0" destOrd="0" presId="urn:microsoft.com/office/officeart/2005/8/layout/vList2"/>
    <dgm:cxn modelId="{BFDD2273-A3DE-8F48-BD9B-6B2ADFE0E4F4}" type="presOf" srcId="{006BFC2E-9326-BB4F-962E-769D2371AB57}" destId="{D7F2123E-F8CC-7F46-8468-15109A28A193}" srcOrd="0" destOrd="0" presId="urn:microsoft.com/office/officeart/2005/8/layout/vList2"/>
    <dgm:cxn modelId="{F52619E1-1829-BA4A-8AC2-4C8D5058601B}" srcId="{0A0F9A1C-E0F8-6343-8819-E0C49112375D}" destId="{9889C2D9-BE8B-4E4D-A0BD-A9BE224C113C}" srcOrd="1" destOrd="0" parTransId="{1050D671-1AF9-D041-826D-751EBF2F7BFD}" sibTransId="{84157F59-4987-6B4B-99BF-05FCDE481986}"/>
    <dgm:cxn modelId="{23476888-EC61-B643-941E-52F6595D56E1}" type="presOf" srcId="{9889C2D9-BE8B-4E4D-A0BD-A9BE224C113C}" destId="{51989F84-4E41-484B-8D20-2A690945FC40}" srcOrd="0" destOrd="0" presId="urn:microsoft.com/office/officeart/2005/8/layout/vList2"/>
    <dgm:cxn modelId="{1F19D30B-ECE0-A448-98A3-80710A58DAC1}" type="presParOf" srcId="{F5E218BF-22E0-074D-B490-9D352242B21D}" destId="{D7F2123E-F8CC-7F46-8468-15109A28A193}" srcOrd="0" destOrd="0" presId="urn:microsoft.com/office/officeart/2005/8/layout/vList2"/>
    <dgm:cxn modelId="{7C6EEA74-8A73-5D4F-9CA9-F8ED4ECA77EF}" type="presParOf" srcId="{F5E218BF-22E0-074D-B490-9D352242B21D}" destId="{44134742-E9BC-7F4D-8241-832E7263B1A5}" srcOrd="1" destOrd="0" presId="urn:microsoft.com/office/officeart/2005/8/layout/vList2"/>
    <dgm:cxn modelId="{A07FE71E-30D1-A647-B391-570496094F2F}" type="presParOf" srcId="{F5E218BF-22E0-074D-B490-9D352242B21D}" destId="{51989F84-4E41-484B-8D20-2A690945FC4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5A8200-8BF5-4A4C-8FDF-B118EF22B46B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921BDE7-014D-7A41-8BE0-9A2424B14BE7}">
      <dgm:prSet phldrT="[Tekst]"/>
      <dgm:spPr/>
      <dgm:t>
        <a:bodyPr/>
        <a:lstStyle/>
        <a:p>
          <a:r>
            <a:rPr lang="nl-NL" dirty="0" smtClean="0"/>
            <a:t>Het </a:t>
          </a:r>
          <a:r>
            <a:rPr lang="nl-NL" i="1" dirty="0" smtClean="0"/>
            <a:t>leuke</a:t>
          </a:r>
          <a:r>
            <a:rPr lang="nl-NL" dirty="0" smtClean="0"/>
            <a:t> boek</a:t>
          </a:r>
          <a:endParaRPr lang="nl-NL" dirty="0"/>
        </a:p>
      </dgm:t>
    </dgm:pt>
    <dgm:pt modelId="{D669EA78-B9CF-5147-8683-B76860DF4BFD}" type="parTrans" cxnId="{39703E66-1815-3F4B-9694-6EA5CBB8A1CD}">
      <dgm:prSet/>
      <dgm:spPr/>
      <dgm:t>
        <a:bodyPr/>
        <a:lstStyle/>
        <a:p>
          <a:endParaRPr lang="nl-NL"/>
        </a:p>
      </dgm:t>
    </dgm:pt>
    <dgm:pt modelId="{DAD171D7-BAA2-814A-8498-09E3D23B6338}" type="sibTrans" cxnId="{39703E66-1815-3F4B-9694-6EA5CBB8A1CD}">
      <dgm:prSet/>
      <dgm:spPr/>
      <dgm:t>
        <a:bodyPr/>
        <a:lstStyle/>
        <a:p>
          <a:endParaRPr lang="nl-NL"/>
        </a:p>
      </dgm:t>
    </dgm:pt>
    <dgm:pt modelId="{C3E4A157-0B50-5F40-AF3F-D06C17E0063C}">
      <dgm:prSet phldrT="[Tekst]"/>
      <dgm:spPr/>
      <dgm:t>
        <a:bodyPr/>
        <a:lstStyle/>
        <a:p>
          <a:r>
            <a:rPr lang="nl-NL" dirty="0" smtClean="0"/>
            <a:t>Het </a:t>
          </a:r>
          <a:r>
            <a:rPr lang="nl-NL" i="1" dirty="0" smtClean="0"/>
            <a:t>mooie</a:t>
          </a:r>
          <a:r>
            <a:rPr lang="nl-NL" dirty="0" smtClean="0"/>
            <a:t> horloge</a:t>
          </a:r>
          <a:endParaRPr lang="nl-NL" dirty="0"/>
        </a:p>
      </dgm:t>
    </dgm:pt>
    <dgm:pt modelId="{05CCF48E-8662-7346-945D-6BB6F7FD0230}" type="parTrans" cxnId="{5CC982B2-6AEF-1E47-845E-403D91FFE195}">
      <dgm:prSet/>
      <dgm:spPr/>
    </dgm:pt>
    <dgm:pt modelId="{4AC041A5-7703-F846-B4DF-2640409AC71D}" type="sibTrans" cxnId="{5CC982B2-6AEF-1E47-845E-403D91FFE195}">
      <dgm:prSet/>
      <dgm:spPr/>
    </dgm:pt>
    <dgm:pt modelId="{00D0166D-B1E1-0045-B14D-77FB0FA93AF9}" type="pres">
      <dgm:prSet presAssocID="{C35A8200-8BF5-4A4C-8FDF-B118EF22B46B}" presName="linear" presStyleCnt="0">
        <dgm:presLayoutVars>
          <dgm:animLvl val="lvl"/>
          <dgm:resizeHandles val="exact"/>
        </dgm:presLayoutVars>
      </dgm:prSet>
      <dgm:spPr/>
    </dgm:pt>
    <dgm:pt modelId="{1A28E3AB-CF15-8243-BE25-9D83B3D97E19}" type="pres">
      <dgm:prSet presAssocID="{4921BDE7-014D-7A41-8BE0-9A2424B14BE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7C0DCD8-D9EF-FE43-BF6B-28760B88971A}" type="pres">
      <dgm:prSet presAssocID="{DAD171D7-BAA2-814A-8498-09E3D23B6338}" presName="spacer" presStyleCnt="0"/>
      <dgm:spPr/>
    </dgm:pt>
    <dgm:pt modelId="{1E4DC0DD-FD3A-164D-8F42-6D9E692CF309}" type="pres">
      <dgm:prSet presAssocID="{C3E4A157-0B50-5F40-AF3F-D06C17E0063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D5063F1-3F94-6A4E-98AB-D956801EB1CE}" type="presOf" srcId="{4921BDE7-014D-7A41-8BE0-9A2424B14BE7}" destId="{1A28E3AB-CF15-8243-BE25-9D83B3D97E19}" srcOrd="0" destOrd="0" presId="urn:microsoft.com/office/officeart/2005/8/layout/vList2"/>
    <dgm:cxn modelId="{DA104441-8CC9-F94F-9821-3302D6AF8DE3}" type="presOf" srcId="{C3E4A157-0B50-5F40-AF3F-D06C17E0063C}" destId="{1E4DC0DD-FD3A-164D-8F42-6D9E692CF309}" srcOrd="0" destOrd="0" presId="urn:microsoft.com/office/officeart/2005/8/layout/vList2"/>
    <dgm:cxn modelId="{39703E66-1815-3F4B-9694-6EA5CBB8A1CD}" srcId="{C35A8200-8BF5-4A4C-8FDF-B118EF22B46B}" destId="{4921BDE7-014D-7A41-8BE0-9A2424B14BE7}" srcOrd="0" destOrd="0" parTransId="{D669EA78-B9CF-5147-8683-B76860DF4BFD}" sibTransId="{DAD171D7-BAA2-814A-8498-09E3D23B6338}"/>
    <dgm:cxn modelId="{FD9BC600-BA1E-224F-BDAA-13A59F3138ED}" type="presOf" srcId="{C35A8200-8BF5-4A4C-8FDF-B118EF22B46B}" destId="{00D0166D-B1E1-0045-B14D-77FB0FA93AF9}" srcOrd="0" destOrd="0" presId="urn:microsoft.com/office/officeart/2005/8/layout/vList2"/>
    <dgm:cxn modelId="{5CC982B2-6AEF-1E47-845E-403D91FFE195}" srcId="{C35A8200-8BF5-4A4C-8FDF-B118EF22B46B}" destId="{C3E4A157-0B50-5F40-AF3F-D06C17E0063C}" srcOrd="1" destOrd="0" parTransId="{05CCF48E-8662-7346-945D-6BB6F7FD0230}" sibTransId="{4AC041A5-7703-F846-B4DF-2640409AC71D}"/>
    <dgm:cxn modelId="{5D99ED81-5E59-C143-8C5E-B314D9FE7B02}" type="presParOf" srcId="{00D0166D-B1E1-0045-B14D-77FB0FA93AF9}" destId="{1A28E3AB-CF15-8243-BE25-9D83B3D97E19}" srcOrd="0" destOrd="0" presId="urn:microsoft.com/office/officeart/2005/8/layout/vList2"/>
    <dgm:cxn modelId="{D79FA482-5803-9847-B683-A6AC15E06C7D}" type="presParOf" srcId="{00D0166D-B1E1-0045-B14D-77FB0FA93AF9}" destId="{27C0DCD8-D9EF-FE43-BF6B-28760B88971A}" srcOrd="1" destOrd="0" presId="urn:microsoft.com/office/officeart/2005/8/layout/vList2"/>
    <dgm:cxn modelId="{01A077D5-51AF-984E-8637-0CE6CC4BA0DE}" type="presParOf" srcId="{00D0166D-B1E1-0045-B14D-77FB0FA93AF9}" destId="{1E4DC0DD-FD3A-164D-8F42-6D9E692CF30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84D04D-BED4-074E-9966-EB4614803645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813E5E9-CF28-D940-A5DA-E185AC0C448A}">
      <dgm:prSet phldrT="[Tekst]"/>
      <dgm:spPr/>
      <dgm:t>
        <a:bodyPr/>
        <a:lstStyle/>
        <a:p>
          <a:r>
            <a:rPr lang="nl-NL" dirty="0" smtClean="0"/>
            <a:t>Lidwoord</a:t>
          </a:r>
          <a:endParaRPr lang="nl-NL" dirty="0"/>
        </a:p>
      </dgm:t>
    </dgm:pt>
    <dgm:pt modelId="{1B8AA0D1-D0C6-9347-89ED-71DDBE693399}" type="parTrans" cxnId="{EA6CA3E5-050D-7740-9275-7C49D1A5560C}">
      <dgm:prSet/>
      <dgm:spPr/>
      <dgm:t>
        <a:bodyPr/>
        <a:lstStyle/>
        <a:p>
          <a:endParaRPr lang="nl-NL"/>
        </a:p>
      </dgm:t>
    </dgm:pt>
    <dgm:pt modelId="{82445723-D30D-3E47-A5EB-D501B2898FC9}" type="sibTrans" cxnId="{EA6CA3E5-050D-7740-9275-7C49D1A5560C}">
      <dgm:prSet/>
      <dgm:spPr/>
      <dgm:t>
        <a:bodyPr/>
        <a:lstStyle/>
        <a:p>
          <a:endParaRPr lang="nl-NL"/>
        </a:p>
      </dgm:t>
    </dgm:pt>
    <dgm:pt modelId="{54897CD9-71F2-CE4F-B5E1-40574BB03825}">
      <dgm:prSet phldrT="[Tekst]"/>
      <dgm:spPr/>
      <dgm:t>
        <a:bodyPr/>
        <a:lstStyle/>
        <a:p>
          <a:r>
            <a:rPr lang="nl-NL" i="1" dirty="0" smtClean="0"/>
            <a:t>-e </a:t>
          </a:r>
          <a:r>
            <a:rPr lang="nl-NL" dirty="0" smtClean="0"/>
            <a:t>achter bijvoeglijk naamwoord</a:t>
          </a:r>
          <a:endParaRPr lang="nl-NL" dirty="0"/>
        </a:p>
      </dgm:t>
    </dgm:pt>
    <dgm:pt modelId="{205CCBFA-EBB0-8C45-AD20-8834AFB016E1}" type="parTrans" cxnId="{18953CAF-D9C8-6E45-84AD-FF70572A3113}">
      <dgm:prSet/>
      <dgm:spPr/>
    </dgm:pt>
    <dgm:pt modelId="{0E8B6440-6B33-5E42-9394-5ADE6BFEB6C3}" type="sibTrans" cxnId="{18953CAF-D9C8-6E45-84AD-FF70572A3113}">
      <dgm:prSet/>
      <dgm:spPr/>
    </dgm:pt>
    <dgm:pt modelId="{7E4AF029-6A1F-EE4D-9267-83EFEC3979E9}" type="pres">
      <dgm:prSet presAssocID="{5E84D04D-BED4-074E-9966-EB4614803645}" presName="linear" presStyleCnt="0">
        <dgm:presLayoutVars>
          <dgm:animLvl val="lvl"/>
          <dgm:resizeHandles val="exact"/>
        </dgm:presLayoutVars>
      </dgm:prSet>
      <dgm:spPr/>
    </dgm:pt>
    <dgm:pt modelId="{91253441-A443-E945-9D8F-DB57E9ED4FC2}" type="pres">
      <dgm:prSet presAssocID="{3813E5E9-CF28-D940-A5DA-E185AC0C448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69C1C1D-1B00-474F-BFE7-98C96D86590E}" type="pres">
      <dgm:prSet presAssocID="{82445723-D30D-3E47-A5EB-D501B2898FC9}" presName="spacer" presStyleCnt="0"/>
      <dgm:spPr/>
    </dgm:pt>
    <dgm:pt modelId="{F59FDFF7-BE2F-0946-9071-A6FC6216BDD9}" type="pres">
      <dgm:prSet presAssocID="{54897CD9-71F2-CE4F-B5E1-40574BB0382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A6CA3E5-050D-7740-9275-7C49D1A5560C}" srcId="{5E84D04D-BED4-074E-9966-EB4614803645}" destId="{3813E5E9-CF28-D940-A5DA-E185AC0C448A}" srcOrd="0" destOrd="0" parTransId="{1B8AA0D1-D0C6-9347-89ED-71DDBE693399}" sibTransId="{82445723-D30D-3E47-A5EB-D501B2898FC9}"/>
    <dgm:cxn modelId="{3310A141-5CC8-2F49-91E3-4D90DE4D0B41}" type="presOf" srcId="{5E84D04D-BED4-074E-9966-EB4614803645}" destId="{7E4AF029-6A1F-EE4D-9267-83EFEC3979E9}" srcOrd="0" destOrd="0" presId="urn:microsoft.com/office/officeart/2005/8/layout/vList2"/>
    <dgm:cxn modelId="{18953CAF-D9C8-6E45-84AD-FF70572A3113}" srcId="{5E84D04D-BED4-074E-9966-EB4614803645}" destId="{54897CD9-71F2-CE4F-B5E1-40574BB03825}" srcOrd="1" destOrd="0" parTransId="{205CCBFA-EBB0-8C45-AD20-8834AFB016E1}" sibTransId="{0E8B6440-6B33-5E42-9394-5ADE6BFEB6C3}"/>
    <dgm:cxn modelId="{05EF8C8A-9CA9-4549-B571-819117D9CE4C}" type="presOf" srcId="{3813E5E9-CF28-D940-A5DA-E185AC0C448A}" destId="{91253441-A443-E945-9D8F-DB57E9ED4FC2}" srcOrd="0" destOrd="0" presId="urn:microsoft.com/office/officeart/2005/8/layout/vList2"/>
    <dgm:cxn modelId="{F5DA48C9-0199-494F-B6E3-014C8B5F0E9B}" type="presOf" srcId="{54897CD9-71F2-CE4F-B5E1-40574BB03825}" destId="{F59FDFF7-BE2F-0946-9071-A6FC6216BDD9}" srcOrd="0" destOrd="0" presId="urn:microsoft.com/office/officeart/2005/8/layout/vList2"/>
    <dgm:cxn modelId="{ECBF888A-F35D-1646-BD9E-DCDB301DFB7F}" type="presParOf" srcId="{7E4AF029-6A1F-EE4D-9267-83EFEC3979E9}" destId="{91253441-A443-E945-9D8F-DB57E9ED4FC2}" srcOrd="0" destOrd="0" presId="urn:microsoft.com/office/officeart/2005/8/layout/vList2"/>
    <dgm:cxn modelId="{10BC7A89-D330-D64E-9C84-A0474861AF62}" type="presParOf" srcId="{7E4AF029-6A1F-EE4D-9267-83EFEC3979E9}" destId="{C69C1C1D-1B00-474F-BFE7-98C96D86590E}" srcOrd="1" destOrd="0" presId="urn:microsoft.com/office/officeart/2005/8/layout/vList2"/>
    <dgm:cxn modelId="{4783CB3F-A71B-9843-BFD8-0C03D782E210}" type="presParOf" srcId="{7E4AF029-6A1F-EE4D-9267-83EFEC3979E9}" destId="{F59FDFF7-BE2F-0946-9071-A6FC6216BDD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FB2437-E159-8D40-B718-B179C444EBC0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618B9F9-A4F1-9043-8D62-71B62705539B}">
      <dgm:prSet phldrT="[Tekst]"/>
      <dgm:spPr/>
      <dgm:t>
        <a:bodyPr/>
        <a:lstStyle/>
        <a:p>
          <a:r>
            <a:rPr lang="nl-NL" dirty="0" smtClean="0"/>
            <a:t>Leuk - leuker - leukst</a:t>
          </a:r>
          <a:endParaRPr lang="nl-NL" dirty="0"/>
        </a:p>
      </dgm:t>
    </dgm:pt>
    <dgm:pt modelId="{FC4270BB-8F23-894E-8580-896FDAE293BB}" type="parTrans" cxnId="{FA7D35D2-784A-4343-A2E5-844E55B2EA6F}">
      <dgm:prSet/>
      <dgm:spPr/>
      <dgm:t>
        <a:bodyPr/>
        <a:lstStyle/>
        <a:p>
          <a:endParaRPr lang="nl-NL"/>
        </a:p>
      </dgm:t>
    </dgm:pt>
    <dgm:pt modelId="{304B1745-5B8A-344F-8466-2752E907FC52}" type="sibTrans" cxnId="{FA7D35D2-784A-4343-A2E5-844E55B2EA6F}">
      <dgm:prSet/>
      <dgm:spPr/>
      <dgm:t>
        <a:bodyPr/>
        <a:lstStyle/>
        <a:p>
          <a:endParaRPr lang="nl-NL"/>
        </a:p>
      </dgm:t>
    </dgm:pt>
    <dgm:pt modelId="{9B28AD61-6DCD-4F4C-9D91-069D5372D3FB}">
      <dgm:prSet phldrT="[Tekst]"/>
      <dgm:spPr/>
      <dgm:t>
        <a:bodyPr/>
        <a:lstStyle/>
        <a:p>
          <a:r>
            <a:rPr lang="nl-NL" dirty="0" smtClean="0"/>
            <a:t>Klein - kleiner - kleinst</a:t>
          </a:r>
          <a:endParaRPr lang="nl-NL" dirty="0"/>
        </a:p>
      </dgm:t>
    </dgm:pt>
    <dgm:pt modelId="{C8D3B880-4CCD-4C48-AE66-23A8A73A6291}" type="parTrans" cxnId="{EECF936B-6769-D34C-8177-4806CD55B83D}">
      <dgm:prSet/>
      <dgm:spPr/>
    </dgm:pt>
    <dgm:pt modelId="{03C23A83-6C47-8447-B264-10036884BB89}" type="sibTrans" cxnId="{EECF936B-6769-D34C-8177-4806CD55B83D}">
      <dgm:prSet/>
      <dgm:spPr/>
    </dgm:pt>
    <dgm:pt modelId="{A67B9594-3ECE-D64F-AB7F-854F137CAA51}" type="pres">
      <dgm:prSet presAssocID="{D2FB2437-E159-8D40-B718-B179C444EBC0}" presName="linear" presStyleCnt="0">
        <dgm:presLayoutVars>
          <dgm:animLvl val="lvl"/>
          <dgm:resizeHandles val="exact"/>
        </dgm:presLayoutVars>
      </dgm:prSet>
      <dgm:spPr/>
    </dgm:pt>
    <dgm:pt modelId="{54860570-D0F7-6244-B7EC-DE6C4FC57B02}" type="pres">
      <dgm:prSet presAssocID="{2618B9F9-A4F1-9043-8D62-71B62705539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7D9155D-525A-3F41-870C-C135AE4664C2}" type="pres">
      <dgm:prSet presAssocID="{304B1745-5B8A-344F-8466-2752E907FC52}" presName="spacer" presStyleCnt="0"/>
      <dgm:spPr/>
    </dgm:pt>
    <dgm:pt modelId="{A5C07870-1F89-5345-898E-40E13CE73A92}" type="pres">
      <dgm:prSet presAssocID="{9B28AD61-6DCD-4F4C-9D91-069D5372D3F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341F9B5-74B0-4D48-953D-E4E2CC876272}" type="presOf" srcId="{D2FB2437-E159-8D40-B718-B179C444EBC0}" destId="{A67B9594-3ECE-D64F-AB7F-854F137CAA51}" srcOrd="0" destOrd="0" presId="urn:microsoft.com/office/officeart/2005/8/layout/vList2"/>
    <dgm:cxn modelId="{EECF936B-6769-D34C-8177-4806CD55B83D}" srcId="{D2FB2437-E159-8D40-B718-B179C444EBC0}" destId="{9B28AD61-6DCD-4F4C-9D91-069D5372D3FB}" srcOrd="1" destOrd="0" parTransId="{C8D3B880-4CCD-4C48-AE66-23A8A73A6291}" sibTransId="{03C23A83-6C47-8447-B264-10036884BB89}"/>
    <dgm:cxn modelId="{FA7D35D2-784A-4343-A2E5-844E55B2EA6F}" srcId="{D2FB2437-E159-8D40-B718-B179C444EBC0}" destId="{2618B9F9-A4F1-9043-8D62-71B62705539B}" srcOrd="0" destOrd="0" parTransId="{FC4270BB-8F23-894E-8580-896FDAE293BB}" sibTransId="{304B1745-5B8A-344F-8466-2752E907FC52}"/>
    <dgm:cxn modelId="{E70A203D-02FE-F34F-9CCB-289CC961EA7E}" type="presOf" srcId="{2618B9F9-A4F1-9043-8D62-71B62705539B}" destId="{54860570-D0F7-6244-B7EC-DE6C4FC57B02}" srcOrd="0" destOrd="0" presId="urn:microsoft.com/office/officeart/2005/8/layout/vList2"/>
    <dgm:cxn modelId="{68789D31-C696-F34A-AB88-06A77503DA4C}" type="presOf" srcId="{9B28AD61-6DCD-4F4C-9D91-069D5372D3FB}" destId="{A5C07870-1F89-5345-898E-40E13CE73A92}" srcOrd="0" destOrd="0" presId="urn:microsoft.com/office/officeart/2005/8/layout/vList2"/>
    <dgm:cxn modelId="{33BCAB5D-B0ED-024A-A1E8-272C637E6822}" type="presParOf" srcId="{A67B9594-3ECE-D64F-AB7F-854F137CAA51}" destId="{54860570-D0F7-6244-B7EC-DE6C4FC57B02}" srcOrd="0" destOrd="0" presId="urn:microsoft.com/office/officeart/2005/8/layout/vList2"/>
    <dgm:cxn modelId="{3C59C33F-2E5F-7E44-8DE9-F23AC462D58F}" type="presParOf" srcId="{A67B9594-3ECE-D64F-AB7F-854F137CAA51}" destId="{67D9155D-525A-3F41-870C-C135AE4664C2}" srcOrd="1" destOrd="0" presId="urn:microsoft.com/office/officeart/2005/8/layout/vList2"/>
    <dgm:cxn modelId="{09CCCDA3-DBF6-F44D-8E0E-67D39C4646CC}" type="presParOf" srcId="{A67B9594-3ECE-D64F-AB7F-854F137CAA51}" destId="{A5C07870-1F89-5345-898E-40E13CE73A9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5EA5C7-EE06-F441-956C-8C411B942CCC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10346D2-E3F2-5948-85B0-0254EFBE7DBE}">
      <dgm:prSet phldrT="[Tekst]"/>
      <dgm:spPr/>
      <dgm:t>
        <a:bodyPr/>
        <a:lstStyle/>
        <a:p>
          <a:r>
            <a:rPr lang="nl-NL" dirty="0" smtClean="0"/>
            <a:t>Geeft aan van welk materiaal iets is gemaakt.</a:t>
          </a:r>
          <a:endParaRPr lang="nl-NL" dirty="0"/>
        </a:p>
      </dgm:t>
    </dgm:pt>
    <dgm:pt modelId="{1D7A1E0A-8792-824E-85E0-B6D232E8BEE0}" type="parTrans" cxnId="{3C6252BE-1EC1-F747-A8AF-8D80BCD37BDF}">
      <dgm:prSet/>
      <dgm:spPr/>
      <dgm:t>
        <a:bodyPr/>
        <a:lstStyle/>
        <a:p>
          <a:endParaRPr lang="nl-NL"/>
        </a:p>
      </dgm:t>
    </dgm:pt>
    <dgm:pt modelId="{3B1233BA-4F71-F941-A0FC-8BBE9328FF51}" type="sibTrans" cxnId="{3C6252BE-1EC1-F747-A8AF-8D80BCD37BDF}">
      <dgm:prSet/>
      <dgm:spPr/>
      <dgm:t>
        <a:bodyPr/>
        <a:lstStyle/>
        <a:p>
          <a:endParaRPr lang="nl-NL"/>
        </a:p>
      </dgm:t>
    </dgm:pt>
    <dgm:pt modelId="{EED78760-03F1-A14D-B6FB-0AF7DEF3DA6A}">
      <dgm:prSet phldrT="[Tekst]"/>
      <dgm:spPr/>
      <dgm:t>
        <a:bodyPr/>
        <a:lstStyle/>
        <a:p>
          <a:r>
            <a:rPr lang="nl-NL" dirty="0" smtClean="0"/>
            <a:t>Bijvoorbeeld:</a:t>
          </a:r>
          <a:br>
            <a:rPr lang="nl-NL" dirty="0" smtClean="0"/>
          </a:br>
          <a:r>
            <a:rPr lang="nl-NL" i="1" dirty="0" smtClean="0"/>
            <a:t>een wollen trui, een gouden ketting</a:t>
          </a:r>
          <a:endParaRPr lang="nl-NL" i="1" dirty="0"/>
        </a:p>
      </dgm:t>
    </dgm:pt>
    <dgm:pt modelId="{3ED47D13-F1A5-4740-983B-895D18659C58}" type="parTrans" cxnId="{141E56D4-5EF2-8E45-82F1-B24CBAA58ECD}">
      <dgm:prSet/>
      <dgm:spPr/>
    </dgm:pt>
    <dgm:pt modelId="{676F5344-EDC5-0048-9476-E4B8DBFFA398}" type="sibTrans" cxnId="{141E56D4-5EF2-8E45-82F1-B24CBAA58ECD}">
      <dgm:prSet/>
      <dgm:spPr/>
    </dgm:pt>
    <dgm:pt modelId="{275D4953-DA84-6548-B95B-534BDA7311DE}" type="pres">
      <dgm:prSet presAssocID="{A15EA5C7-EE06-F441-956C-8C411B942CCC}" presName="linear" presStyleCnt="0">
        <dgm:presLayoutVars>
          <dgm:animLvl val="lvl"/>
          <dgm:resizeHandles val="exact"/>
        </dgm:presLayoutVars>
      </dgm:prSet>
      <dgm:spPr/>
    </dgm:pt>
    <dgm:pt modelId="{6AEC936F-C09A-2F45-B5D2-D3F92179612A}" type="pres">
      <dgm:prSet presAssocID="{910346D2-E3F2-5948-85B0-0254EFBE7DB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B2EE741-8A98-4749-BA39-57172AFA0054}" type="pres">
      <dgm:prSet presAssocID="{3B1233BA-4F71-F941-A0FC-8BBE9328FF51}" presName="spacer" presStyleCnt="0"/>
      <dgm:spPr/>
    </dgm:pt>
    <dgm:pt modelId="{4AE4E82C-FC6F-1646-A601-7F6EB3FA6C60}" type="pres">
      <dgm:prSet presAssocID="{EED78760-03F1-A14D-B6FB-0AF7DEF3DA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3C6252BE-1EC1-F747-A8AF-8D80BCD37BDF}" srcId="{A15EA5C7-EE06-F441-956C-8C411B942CCC}" destId="{910346D2-E3F2-5948-85B0-0254EFBE7DBE}" srcOrd="0" destOrd="0" parTransId="{1D7A1E0A-8792-824E-85E0-B6D232E8BEE0}" sibTransId="{3B1233BA-4F71-F941-A0FC-8BBE9328FF51}"/>
    <dgm:cxn modelId="{141E56D4-5EF2-8E45-82F1-B24CBAA58ECD}" srcId="{A15EA5C7-EE06-F441-956C-8C411B942CCC}" destId="{EED78760-03F1-A14D-B6FB-0AF7DEF3DA6A}" srcOrd="1" destOrd="0" parTransId="{3ED47D13-F1A5-4740-983B-895D18659C58}" sibTransId="{676F5344-EDC5-0048-9476-E4B8DBFFA398}"/>
    <dgm:cxn modelId="{48A14C87-F910-4B48-9CB1-41EFC686BF43}" type="presOf" srcId="{910346D2-E3F2-5948-85B0-0254EFBE7DBE}" destId="{6AEC936F-C09A-2F45-B5D2-D3F92179612A}" srcOrd="0" destOrd="0" presId="urn:microsoft.com/office/officeart/2005/8/layout/vList2"/>
    <dgm:cxn modelId="{93CA0C68-323F-2F4D-A0BA-72A4D8E5B89B}" type="presOf" srcId="{EED78760-03F1-A14D-B6FB-0AF7DEF3DA6A}" destId="{4AE4E82C-FC6F-1646-A601-7F6EB3FA6C60}" srcOrd="0" destOrd="0" presId="urn:microsoft.com/office/officeart/2005/8/layout/vList2"/>
    <dgm:cxn modelId="{8C9D73E1-72AB-B643-A1A7-9A33733E1D6A}" type="presOf" srcId="{A15EA5C7-EE06-F441-956C-8C411B942CCC}" destId="{275D4953-DA84-6548-B95B-534BDA7311DE}" srcOrd="0" destOrd="0" presId="urn:microsoft.com/office/officeart/2005/8/layout/vList2"/>
    <dgm:cxn modelId="{AD68A7D3-38F2-634A-A321-F97C5745697A}" type="presParOf" srcId="{275D4953-DA84-6548-B95B-534BDA7311DE}" destId="{6AEC936F-C09A-2F45-B5D2-D3F92179612A}" srcOrd="0" destOrd="0" presId="urn:microsoft.com/office/officeart/2005/8/layout/vList2"/>
    <dgm:cxn modelId="{1F7CFD43-5BDE-3345-AE38-00F2CC33190A}" type="presParOf" srcId="{275D4953-DA84-6548-B95B-534BDA7311DE}" destId="{DB2EE741-8A98-4749-BA39-57172AFA0054}" srcOrd="1" destOrd="0" presId="urn:microsoft.com/office/officeart/2005/8/layout/vList2"/>
    <dgm:cxn modelId="{6AA08BFD-6EA3-9A4C-90DC-FD19FFC442D2}" type="presParOf" srcId="{275D4953-DA84-6548-B95B-534BDA7311DE}" destId="{4AE4E82C-FC6F-1646-A601-7F6EB3FA6C6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B875C-CBE7-3245-AB6D-C0A9B635E703}">
      <dsp:nvSpPr>
        <dsp:cNvPr id="0" name=""/>
        <dsp:cNvSpPr/>
      </dsp:nvSpPr>
      <dsp:spPr>
        <a:xfrm>
          <a:off x="0" y="322849"/>
          <a:ext cx="10179050" cy="2948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600" kern="1200" dirty="0" smtClean="0"/>
            <a:t>Het bijvoeglijk naamwoord geeft een eigenschap of kenmerk van het zelfstandig naamwoord aan.</a:t>
          </a:r>
          <a:endParaRPr lang="nl-NL" sz="5600" kern="1200" dirty="0"/>
        </a:p>
      </dsp:txBody>
      <dsp:txXfrm>
        <a:off x="143929" y="466778"/>
        <a:ext cx="9891192" cy="26605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2123E-F8CC-7F46-8468-15109A28A193}">
      <dsp:nvSpPr>
        <dsp:cNvPr id="0" name=""/>
        <dsp:cNvSpPr/>
      </dsp:nvSpPr>
      <dsp:spPr>
        <a:xfrm>
          <a:off x="0" y="60589"/>
          <a:ext cx="10179050" cy="16731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Zegt iets over een zelfstandig naamwoord.</a:t>
          </a:r>
          <a:endParaRPr lang="nl-NL" sz="4400" kern="1200" dirty="0"/>
        </a:p>
      </dsp:txBody>
      <dsp:txXfrm>
        <a:off x="81674" y="142263"/>
        <a:ext cx="10015702" cy="1509752"/>
      </dsp:txXfrm>
    </dsp:sp>
    <dsp:sp modelId="{51989F84-4E41-484B-8D20-2A690945FC40}">
      <dsp:nvSpPr>
        <dsp:cNvPr id="0" name=""/>
        <dsp:cNvSpPr/>
      </dsp:nvSpPr>
      <dsp:spPr>
        <a:xfrm>
          <a:off x="0" y="1860410"/>
          <a:ext cx="10179050" cy="16731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Staat meestal</a:t>
          </a:r>
          <a:r>
            <a:rPr lang="nl-NL" sz="4400" kern="1200" baseline="0" dirty="0" smtClean="0"/>
            <a:t> </a:t>
          </a:r>
          <a:r>
            <a:rPr lang="nl-NL" sz="4400" kern="1200" dirty="0" smtClean="0"/>
            <a:t>vóór</a:t>
          </a:r>
          <a:r>
            <a:rPr lang="nl-NL" sz="4400" kern="1200" baseline="0" dirty="0" smtClean="0"/>
            <a:t> </a:t>
          </a:r>
          <a:r>
            <a:rPr lang="nl-NL" sz="4400" kern="1200" dirty="0" smtClean="0"/>
            <a:t>een zelfstandig naamwoord.</a:t>
          </a:r>
          <a:endParaRPr lang="nl-NL" sz="4400" kern="1200" dirty="0"/>
        </a:p>
      </dsp:txBody>
      <dsp:txXfrm>
        <a:off x="81674" y="1942084"/>
        <a:ext cx="10015702" cy="15097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28E3AB-CF15-8243-BE25-9D83B3D97E19}">
      <dsp:nvSpPr>
        <dsp:cNvPr id="0" name=""/>
        <dsp:cNvSpPr/>
      </dsp:nvSpPr>
      <dsp:spPr>
        <a:xfrm>
          <a:off x="0" y="182449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Het </a:t>
          </a:r>
          <a:r>
            <a:rPr lang="nl-NL" sz="6500" i="1" kern="1200" dirty="0" smtClean="0"/>
            <a:t>leuke</a:t>
          </a:r>
          <a:r>
            <a:rPr lang="nl-NL" sz="6500" kern="1200" dirty="0" smtClean="0"/>
            <a:t> boek</a:t>
          </a:r>
          <a:endParaRPr lang="nl-NL" sz="6500" kern="1200" dirty="0"/>
        </a:p>
      </dsp:txBody>
      <dsp:txXfrm>
        <a:off x="74249" y="256698"/>
        <a:ext cx="10030552" cy="1372502"/>
      </dsp:txXfrm>
    </dsp:sp>
    <dsp:sp modelId="{1E4DC0DD-FD3A-164D-8F42-6D9E692CF309}">
      <dsp:nvSpPr>
        <dsp:cNvPr id="0" name=""/>
        <dsp:cNvSpPr/>
      </dsp:nvSpPr>
      <dsp:spPr>
        <a:xfrm>
          <a:off x="0" y="1890650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Het </a:t>
          </a:r>
          <a:r>
            <a:rPr lang="nl-NL" sz="6500" i="1" kern="1200" dirty="0" smtClean="0"/>
            <a:t>mooie</a:t>
          </a:r>
          <a:r>
            <a:rPr lang="nl-NL" sz="6500" kern="1200" dirty="0" smtClean="0"/>
            <a:t> horloge</a:t>
          </a:r>
          <a:endParaRPr lang="nl-NL" sz="6500" kern="1200" dirty="0"/>
        </a:p>
      </dsp:txBody>
      <dsp:txXfrm>
        <a:off x="74249" y="1964899"/>
        <a:ext cx="10030552" cy="13725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53441-A443-E945-9D8F-DB57E9ED4FC2}">
      <dsp:nvSpPr>
        <dsp:cNvPr id="0" name=""/>
        <dsp:cNvSpPr/>
      </dsp:nvSpPr>
      <dsp:spPr>
        <a:xfrm>
          <a:off x="0" y="356329"/>
          <a:ext cx="10179050" cy="1357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800" kern="1200" dirty="0" smtClean="0"/>
            <a:t>Lidwoord</a:t>
          </a:r>
          <a:endParaRPr lang="nl-NL" sz="5800" kern="1200" dirty="0"/>
        </a:p>
      </dsp:txBody>
      <dsp:txXfrm>
        <a:off x="66253" y="422582"/>
        <a:ext cx="10046544" cy="1224694"/>
      </dsp:txXfrm>
    </dsp:sp>
    <dsp:sp modelId="{F59FDFF7-BE2F-0946-9071-A6FC6216BDD9}">
      <dsp:nvSpPr>
        <dsp:cNvPr id="0" name=""/>
        <dsp:cNvSpPr/>
      </dsp:nvSpPr>
      <dsp:spPr>
        <a:xfrm>
          <a:off x="0" y="1880570"/>
          <a:ext cx="10179050" cy="1357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800" i="1" kern="1200" dirty="0" smtClean="0"/>
            <a:t>-e </a:t>
          </a:r>
          <a:r>
            <a:rPr lang="nl-NL" sz="5800" kern="1200" dirty="0" smtClean="0"/>
            <a:t>achter bijvoeglijk naamwoord</a:t>
          </a:r>
          <a:endParaRPr lang="nl-NL" sz="5800" kern="1200" dirty="0"/>
        </a:p>
      </dsp:txBody>
      <dsp:txXfrm>
        <a:off x="66253" y="1946823"/>
        <a:ext cx="10046544" cy="12246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60570-D0F7-6244-B7EC-DE6C4FC57B02}">
      <dsp:nvSpPr>
        <dsp:cNvPr id="0" name=""/>
        <dsp:cNvSpPr/>
      </dsp:nvSpPr>
      <dsp:spPr>
        <a:xfrm>
          <a:off x="0" y="182449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Leuk - leuker - leukst</a:t>
          </a:r>
          <a:endParaRPr lang="nl-NL" sz="6500" kern="1200" dirty="0"/>
        </a:p>
      </dsp:txBody>
      <dsp:txXfrm>
        <a:off x="74249" y="256698"/>
        <a:ext cx="10030552" cy="1372502"/>
      </dsp:txXfrm>
    </dsp:sp>
    <dsp:sp modelId="{A5C07870-1F89-5345-898E-40E13CE73A92}">
      <dsp:nvSpPr>
        <dsp:cNvPr id="0" name=""/>
        <dsp:cNvSpPr/>
      </dsp:nvSpPr>
      <dsp:spPr>
        <a:xfrm>
          <a:off x="0" y="1890650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Klein - kleiner - kleinst</a:t>
          </a:r>
          <a:endParaRPr lang="nl-NL" sz="6500" kern="1200" dirty="0"/>
        </a:p>
      </dsp:txBody>
      <dsp:txXfrm>
        <a:off x="74249" y="1964899"/>
        <a:ext cx="10030552" cy="13725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C936F-C09A-2F45-B5D2-D3F92179612A}">
      <dsp:nvSpPr>
        <dsp:cNvPr id="0" name=""/>
        <dsp:cNvSpPr/>
      </dsp:nvSpPr>
      <dsp:spPr>
        <a:xfrm>
          <a:off x="0" y="23017"/>
          <a:ext cx="10179050" cy="17121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300" kern="1200" dirty="0" smtClean="0"/>
            <a:t>Geeft aan van welk materiaal iets is gemaakt.</a:t>
          </a:r>
          <a:endParaRPr lang="nl-NL" sz="4300" kern="1200" dirty="0"/>
        </a:p>
      </dsp:txBody>
      <dsp:txXfrm>
        <a:off x="83578" y="106595"/>
        <a:ext cx="10011894" cy="1544956"/>
      </dsp:txXfrm>
    </dsp:sp>
    <dsp:sp modelId="{4AE4E82C-FC6F-1646-A601-7F6EB3FA6C60}">
      <dsp:nvSpPr>
        <dsp:cNvPr id="0" name=""/>
        <dsp:cNvSpPr/>
      </dsp:nvSpPr>
      <dsp:spPr>
        <a:xfrm>
          <a:off x="0" y="1858970"/>
          <a:ext cx="10179050" cy="17121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300" kern="1200" dirty="0" smtClean="0"/>
            <a:t>Bijvoorbeeld:</a:t>
          </a:r>
          <a:br>
            <a:rPr lang="nl-NL" sz="4300" kern="1200" dirty="0" smtClean="0"/>
          </a:br>
          <a:r>
            <a:rPr lang="nl-NL" sz="4300" i="1" kern="1200" dirty="0" smtClean="0"/>
            <a:t>een wollen trui, een gouden ketting</a:t>
          </a:r>
          <a:endParaRPr lang="nl-NL" sz="4300" i="1" kern="1200" dirty="0"/>
        </a:p>
      </dsp:txBody>
      <dsp:txXfrm>
        <a:off x="83578" y="1942548"/>
        <a:ext cx="10011894" cy="1544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05F17-DB5D-8B40-9D71-3DDD702FE3E3}" type="datetimeFigureOut">
              <a:rPr lang="nl-NL" smtClean="0"/>
              <a:t>16-08-16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CC5C1-810A-DD48-A695-9E035E0443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790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CC5C1-810A-DD48-A695-9E035E04434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66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27F60A1-3E5D-C142-ADA0-589A29F6BFA1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862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CC0D-1169-5640-996C-492CA2A42B14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136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37B8CB8-1AC3-BE4A-8A8D-C444663C4E6F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8560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89A1-B722-6442-875E-6A2E628BB58B}" type="datetime1">
              <a:rPr lang="nl-NL" smtClean="0"/>
              <a:t>16-08-16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8048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7DE-3C1E-2343-BBDE-9CDD10B8AA98}" type="datetime1">
              <a:rPr lang="nl-NL" smtClean="0"/>
              <a:t>16-08-16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624910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C9B0-10FF-8F48-BCB8-EF8621BE67B2}" type="datetime1">
              <a:rPr lang="nl-NL" smtClean="0"/>
              <a:t>16-08-16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7221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7187C-42FF-AE4A-A3AF-155D7162950F}" type="datetime1">
              <a:rPr lang="nl-NL" smtClean="0"/>
              <a:t>16-08-16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7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04331A5-7C9C-6B48-B149-210B2D0C86F8}" type="datetime1">
              <a:rPr lang="nl-NL" smtClean="0"/>
              <a:t>16-08-16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855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00094EC-759D-1849-B1AF-6F5842BFBB65}" type="datetime1">
              <a:rPr lang="nl-NL" smtClean="0"/>
              <a:t>16-08-16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727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FBD7-5AB4-254C-B67A-B40C0060D7F0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375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D3443-D8FB-E341-BBAA-5A6200F77C6A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48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DBD825-8B34-F84C-A4D8-898932424E2C}" type="datetime1">
              <a:rPr lang="nl-NL" smtClean="0"/>
              <a:t>16-08-16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smtClean="0"/>
              <a:t>Digitaal klaslokaal: Maaike Zijm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01D184B-B96E-6B48-ABC9-510E2DBF36F7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2607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Bijvoeglijk</a:t>
            </a:r>
            <a:r>
              <a:rPr lang="nl-NL" dirty="0"/>
              <a:t> </a:t>
            </a:r>
            <a:r>
              <a:rPr lang="nl-NL" dirty="0" smtClean="0"/>
              <a:t>naamwoord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</a:t>
            </a:r>
            <a:r>
              <a:rPr lang="nl-NL" dirty="0" err="1" smtClean="0"/>
              <a:t>zijm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1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Bijvoeglijk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16522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37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Bijvoeglijk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640144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64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Bijvoeglijk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998313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8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Verbuiging van bijvoeglijk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098821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66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Trappen van vergelijking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255303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851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Stoffelijk bijvoeglijk 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259776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50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Kijk voor meer op </a:t>
            </a:r>
            <a:r>
              <a:rPr lang="nl-NL" dirty="0" err="1" smtClean="0"/>
              <a:t>www.maaikezijm.com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klaslokaal: Maaike Zijm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08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473</TotalTime>
  <Words>130</Words>
  <Application>Microsoft Macintosh PowerPoint</Application>
  <PresentationFormat>Breedbeeld</PresentationFormat>
  <Paragraphs>31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Calibri</vt:lpstr>
      <vt:lpstr>Gill Sans MT</vt:lpstr>
      <vt:lpstr>Impact</vt:lpstr>
      <vt:lpstr>Arial</vt:lpstr>
      <vt:lpstr>Badge</vt:lpstr>
      <vt:lpstr>Bijvoeglijk naamwoord</vt:lpstr>
      <vt:lpstr>Bijvoeglijk naamwoord</vt:lpstr>
      <vt:lpstr>Bijvoeglijk naamwoord</vt:lpstr>
      <vt:lpstr>Bijvoeglijk naamwoord</vt:lpstr>
      <vt:lpstr>Verbuiging van bijvoeglijk naamwoord</vt:lpstr>
      <vt:lpstr>Trappen van vergelijking</vt:lpstr>
      <vt:lpstr>Stoffelijk bijvoeglijk  naamwoord</vt:lpstr>
      <vt:lpstr>Einde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Bijvoeglijk naamwoord</dc:title>
  <dc:creator>Maaike Zijm</dc:creator>
  <cp:lastModifiedBy>Maaike Zijm</cp:lastModifiedBy>
  <cp:revision>6</cp:revision>
  <dcterms:created xsi:type="dcterms:W3CDTF">2016-08-16T11:10:58Z</dcterms:created>
  <dcterms:modified xsi:type="dcterms:W3CDTF">2016-08-16T19:03:58Z</dcterms:modified>
</cp:coreProperties>
</file>