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1" r:id="rId5"/>
    <p:sldId id="258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00"/>
  </p:normalViewPr>
  <p:slideViewPr>
    <p:cSldViewPr snapToGrid="0" snapToObjects="1">
      <p:cViewPr varScale="1">
        <p:scale>
          <a:sx n="92" d="100"/>
          <a:sy n="92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2BDC3-4260-F64D-8F85-929BBADE6D6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B0FB959-14CA-3E45-BF0F-928876AEDA47}">
      <dgm:prSet phldrT="[Tekst]"/>
      <dgm:spPr/>
      <dgm:t>
        <a:bodyPr/>
        <a:lstStyle/>
        <a:p>
          <a:r>
            <a:rPr lang="nl-NL" dirty="0" smtClean="0"/>
            <a:t>Aan het begin van een zin</a:t>
          </a:r>
          <a:endParaRPr lang="nl-NL" dirty="0"/>
        </a:p>
      </dgm:t>
    </dgm:pt>
    <dgm:pt modelId="{4FC58793-EC1D-FC4C-AB3C-C112F0EC48D4}" type="parTrans" cxnId="{CF62B345-CC89-5941-AAC0-EE68E19BA7E2}">
      <dgm:prSet/>
      <dgm:spPr/>
      <dgm:t>
        <a:bodyPr/>
        <a:lstStyle/>
        <a:p>
          <a:endParaRPr lang="nl-NL"/>
        </a:p>
      </dgm:t>
    </dgm:pt>
    <dgm:pt modelId="{196C6BBE-5424-0348-88EA-57E35CA6F7ED}" type="sibTrans" cxnId="{CF62B345-CC89-5941-AAC0-EE68E19BA7E2}">
      <dgm:prSet/>
      <dgm:spPr/>
      <dgm:t>
        <a:bodyPr/>
        <a:lstStyle/>
        <a:p>
          <a:endParaRPr lang="nl-NL"/>
        </a:p>
      </dgm:t>
    </dgm:pt>
    <dgm:pt modelId="{551CF80F-00DF-B645-9372-8BBA984DD026}">
      <dgm:prSet phldrT="[Tekst]"/>
      <dgm:spPr/>
      <dgm:t>
        <a:bodyPr/>
        <a:lstStyle/>
        <a:p>
          <a:r>
            <a:rPr lang="nl-NL" dirty="0" smtClean="0"/>
            <a:t>Namen</a:t>
          </a:r>
        </a:p>
      </dgm:t>
    </dgm:pt>
    <dgm:pt modelId="{98F2230F-2233-3B4D-9351-DA0ECA52033A}" type="parTrans" cxnId="{AA37F9B4-0B96-D247-81E9-AD89CACB6118}">
      <dgm:prSet/>
      <dgm:spPr/>
    </dgm:pt>
    <dgm:pt modelId="{0657A6AE-5ABF-2B47-B64C-819F0BF98580}" type="sibTrans" cxnId="{AA37F9B4-0B96-D247-81E9-AD89CACB6118}">
      <dgm:prSet/>
      <dgm:spPr/>
    </dgm:pt>
    <dgm:pt modelId="{B1869822-A6BC-DB4F-AAC7-0227021FD114}">
      <dgm:prSet phldrT="[Tekst]"/>
      <dgm:spPr/>
      <dgm:t>
        <a:bodyPr/>
        <a:lstStyle/>
        <a:p>
          <a:r>
            <a:rPr lang="nl-NL" dirty="0" smtClean="0"/>
            <a:t>Aardrijkskundige</a:t>
          </a:r>
          <a:r>
            <a:rPr lang="nl-NL" baseline="0" dirty="0" smtClean="0"/>
            <a:t> namen</a:t>
          </a:r>
          <a:endParaRPr lang="nl-NL" dirty="0" smtClean="0"/>
        </a:p>
      </dgm:t>
    </dgm:pt>
    <dgm:pt modelId="{C2F5992C-3356-F44F-ACB2-8FD41DA08C82}" type="parTrans" cxnId="{7F4D199B-AE71-EF4B-8FCC-119C2604D456}">
      <dgm:prSet/>
      <dgm:spPr/>
    </dgm:pt>
    <dgm:pt modelId="{0105C280-7B18-3B4A-9C01-30547E41FFF9}" type="sibTrans" cxnId="{7F4D199B-AE71-EF4B-8FCC-119C2604D456}">
      <dgm:prSet/>
      <dgm:spPr/>
    </dgm:pt>
    <dgm:pt modelId="{DD5C0F7C-8F44-8346-93E5-5F7F29708C7F}">
      <dgm:prSet phldrT="[Tekst]"/>
      <dgm:spPr/>
      <dgm:t>
        <a:bodyPr/>
        <a:lstStyle/>
        <a:p>
          <a:r>
            <a:rPr lang="nl-NL" dirty="0" smtClean="0"/>
            <a:t>Namen van officiële feestdagen en historische gebeurtenissen. </a:t>
          </a:r>
        </a:p>
      </dgm:t>
    </dgm:pt>
    <dgm:pt modelId="{844A5D31-34FE-C84F-BD51-7226D269A2F1}" type="parTrans" cxnId="{D733D03A-0BA0-6341-9DBB-15BC57A5BF41}">
      <dgm:prSet/>
      <dgm:spPr/>
    </dgm:pt>
    <dgm:pt modelId="{E8ABAA73-6ACC-F14A-8BCB-6FC2D871AF7C}" type="sibTrans" cxnId="{D733D03A-0BA0-6341-9DBB-15BC57A5BF41}">
      <dgm:prSet/>
      <dgm:spPr/>
    </dgm:pt>
    <dgm:pt modelId="{5F12A4E9-20A7-5640-8C66-766123F49A88}">
      <dgm:prSet phldrT="[Tekst]"/>
      <dgm:spPr/>
      <dgm:t>
        <a:bodyPr/>
        <a:lstStyle/>
        <a:p>
          <a:r>
            <a:rPr lang="nl-NL" dirty="0" smtClean="0"/>
            <a:t>Evenementen</a:t>
          </a:r>
          <a:r>
            <a:rPr lang="nl-NL" baseline="0" dirty="0" smtClean="0"/>
            <a:t>, titels of heilige personen of zaken.</a:t>
          </a:r>
          <a:endParaRPr lang="nl-NL" dirty="0" smtClean="0"/>
        </a:p>
      </dgm:t>
    </dgm:pt>
    <dgm:pt modelId="{B148A24E-DB35-C14E-92E5-B44F91A48BC9}" type="parTrans" cxnId="{515E35C1-C969-3440-B433-774BB2DABF17}">
      <dgm:prSet/>
      <dgm:spPr/>
    </dgm:pt>
    <dgm:pt modelId="{866FE474-1D6C-CD48-98EE-A19A8FF54E2A}" type="sibTrans" cxnId="{515E35C1-C969-3440-B433-774BB2DABF17}">
      <dgm:prSet/>
      <dgm:spPr/>
    </dgm:pt>
    <dgm:pt modelId="{970655B6-385F-884D-BF45-ED56DDFBAFE1}" type="pres">
      <dgm:prSet presAssocID="{2932BDC3-4260-F64D-8F85-929BBADE6D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EEDF306-92F2-494D-880C-F30DBF82B93D}" type="pres">
      <dgm:prSet presAssocID="{6B0FB959-14CA-3E45-BF0F-928876AEDA47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48F0B13-36F5-E64F-8E36-CB17340D7A91}" type="pres">
      <dgm:prSet presAssocID="{196C6BBE-5424-0348-88EA-57E35CA6F7ED}" presName="spacer" presStyleCnt="0"/>
      <dgm:spPr/>
    </dgm:pt>
    <dgm:pt modelId="{5A94996E-80EF-534B-960A-DBA8B5494F7B}" type="pres">
      <dgm:prSet presAssocID="{551CF80F-00DF-B645-9372-8BBA984DD02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DF35BEB-0571-F44B-B8EA-EAE9C82010A0}" type="pres">
      <dgm:prSet presAssocID="{0657A6AE-5ABF-2B47-B64C-819F0BF98580}" presName="spacer" presStyleCnt="0"/>
      <dgm:spPr/>
    </dgm:pt>
    <dgm:pt modelId="{11B3ACC0-15C9-3F48-8EC5-76D571E3E4E5}" type="pres">
      <dgm:prSet presAssocID="{B1869822-A6BC-DB4F-AAC7-0227021FD11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36A0772-D2F0-3F4A-AD15-121A8738CD92}" type="pres">
      <dgm:prSet presAssocID="{0105C280-7B18-3B4A-9C01-30547E41FFF9}" presName="spacer" presStyleCnt="0"/>
      <dgm:spPr/>
    </dgm:pt>
    <dgm:pt modelId="{D8554D96-A6F2-F944-A534-3B77F61BCAA4}" type="pres">
      <dgm:prSet presAssocID="{DD5C0F7C-8F44-8346-93E5-5F7F29708C7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CC19719-4325-EC4D-9193-3BC87A4D9889}" type="pres">
      <dgm:prSet presAssocID="{E8ABAA73-6ACC-F14A-8BCB-6FC2D871AF7C}" presName="spacer" presStyleCnt="0"/>
      <dgm:spPr/>
    </dgm:pt>
    <dgm:pt modelId="{ADD1697A-08FF-584D-886C-374CCAD8B8BE}" type="pres">
      <dgm:prSet presAssocID="{5F12A4E9-20A7-5640-8C66-766123F49A8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A37F9B4-0B96-D247-81E9-AD89CACB6118}" srcId="{2932BDC3-4260-F64D-8F85-929BBADE6D6E}" destId="{551CF80F-00DF-B645-9372-8BBA984DD026}" srcOrd="1" destOrd="0" parTransId="{98F2230F-2233-3B4D-9351-DA0ECA52033A}" sibTransId="{0657A6AE-5ABF-2B47-B64C-819F0BF98580}"/>
    <dgm:cxn modelId="{6489DB8E-C48F-BB45-A937-5E069A3585EC}" type="presOf" srcId="{6B0FB959-14CA-3E45-BF0F-928876AEDA47}" destId="{4EEDF306-92F2-494D-880C-F30DBF82B93D}" srcOrd="0" destOrd="0" presId="urn:microsoft.com/office/officeart/2005/8/layout/vList2"/>
    <dgm:cxn modelId="{8D612059-38DA-5947-8305-6EEFAAF25923}" type="presOf" srcId="{B1869822-A6BC-DB4F-AAC7-0227021FD114}" destId="{11B3ACC0-15C9-3F48-8EC5-76D571E3E4E5}" srcOrd="0" destOrd="0" presId="urn:microsoft.com/office/officeart/2005/8/layout/vList2"/>
    <dgm:cxn modelId="{38F723EA-3136-F047-AB20-E0E8EC6E7FF7}" type="presOf" srcId="{2932BDC3-4260-F64D-8F85-929BBADE6D6E}" destId="{970655B6-385F-884D-BF45-ED56DDFBAFE1}" srcOrd="0" destOrd="0" presId="urn:microsoft.com/office/officeart/2005/8/layout/vList2"/>
    <dgm:cxn modelId="{D733D03A-0BA0-6341-9DBB-15BC57A5BF41}" srcId="{2932BDC3-4260-F64D-8F85-929BBADE6D6E}" destId="{DD5C0F7C-8F44-8346-93E5-5F7F29708C7F}" srcOrd="3" destOrd="0" parTransId="{844A5D31-34FE-C84F-BD51-7226D269A2F1}" sibTransId="{E8ABAA73-6ACC-F14A-8BCB-6FC2D871AF7C}"/>
    <dgm:cxn modelId="{6D8B1622-2668-FF45-B688-CE23279676BC}" type="presOf" srcId="{DD5C0F7C-8F44-8346-93E5-5F7F29708C7F}" destId="{D8554D96-A6F2-F944-A534-3B77F61BCAA4}" srcOrd="0" destOrd="0" presId="urn:microsoft.com/office/officeart/2005/8/layout/vList2"/>
    <dgm:cxn modelId="{8F1A4CE4-6CD0-5D42-B2EB-718A67AE0734}" type="presOf" srcId="{5F12A4E9-20A7-5640-8C66-766123F49A88}" destId="{ADD1697A-08FF-584D-886C-374CCAD8B8BE}" srcOrd="0" destOrd="0" presId="urn:microsoft.com/office/officeart/2005/8/layout/vList2"/>
    <dgm:cxn modelId="{515E35C1-C969-3440-B433-774BB2DABF17}" srcId="{2932BDC3-4260-F64D-8F85-929BBADE6D6E}" destId="{5F12A4E9-20A7-5640-8C66-766123F49A88}" srcOrd="4" destOrd="0" parTransId="{B148A24E-DB35-C14E-92E5-B44F91A48BC9}" sibTransId="{866FE474-1D6C-CD48-98EE-A19A8FF54E2A}"/>
    <dgm:cxn modelId="{13C44534-7C38-164D-992B-C4C1BDE8BDA7}" type="presOf" srcId="{551CF80F-00DF-B645-9372-8BBA984DD026}" destId="{5A94996E-80EF-534B-960A-DBA8B5494F7B}" srcOrd="0" destOrd="0" presId="urn:microsoft.com/office/officeart/2005/8/layout/vList2"/>
    <dgm:cxn modelId="{CF62B345-CC89-5941-AAC0-EE68E19BA7E2}" srcId="{2932BDC3-4260-F64D-8F85-929BBADE6D6E}" destId="{6B0FB959-14CA-3E45-BF0F-928876AEDA47}" srcOrd="0" destOrd="0" parTransId="{4FC58793-EC1D-FC4C-AB3C-C112F0EC48D4}" sibTransId="{196C6BBE-5424-0348-88EA-57E35CA6F7ED}"/>
    <dgm:cxn modelId="{7F4D199B-AE71-EF4B-8FCC-119C2604D456}" srcId="{2932BDC3-4260-F64D-8F85-929BBADE6D6E}" destId="{B1869822-A6BC-DB4F-AAC7-0227021FD114}" srcOrd="2" destOrd="0" parTransId="{C2F5992C-3356-F44F-ACB2-8FD41DA08C82}" sibTransId="{0105C280-7B18-3B4A-9C01-30547E41FFF9}"/>
    <dgm:cxn modelId="{1535D8D4-E735-A24B-A566-A00B840F25EB}" type="presParOf" srcId="{970655B6-385F-884D-BF45-ED56DDFBAFE1}" destId="{4EEDF306-92F2-494D-880C-F30DBF82B93D}" srcOrd="0" destOrd="0" presId="urn:microsoft.com/office/officeart/2005/8/layout/vList2"/>
    <dgm:cxn modelId="{2ED52462-1152-0C4C-8353-A08D205996C9}" type="presParOf" srcId="{970655B6-385F-884D-BF45-ED56DDFBAFE1}" destId="{948F0B13-36F5-E64F-8E36-CB17340D7A91}" srcOrd="1" destOrd="0" presId="urn:microsoft.com/office/officeart/2005/8/layout/vList2"/>
    <dgm:cxn modelId="{51A5DBCF-858B-9C41-A5DC-0BE4B41262C6}" type="presParOf" srcId="{970655B6-385F-884D-BF45-ED56DDFBAFE1}" destId="{5A94996E-80EF-534B-960A-DBA8B5494F7B}" srcOrd="2" destOrd="0" presId="urn:microsoft.com/office/officeart/2005/8/layout/vList2"/>
    <dgm:cxn modelId="{CDD51ABB-6CBE-7140-82A7-B3C2CC36C260}" type="presParOf" srcId="{970655B6-385F-884D-BF45-ED56DDFBAFE1}" destId="{5DF35BEB-0571-F44B-B8EA-EAE9C82010A0}" srcOrd="3" destOrd="0" presId="urn:microsoft.com/office/officeart/2005/8/layout/vList2"/>
    <dgm:cxn modelId="{563FFE75-21FE-054D-816F-7E6EBCB10129}" type="presParOf" srcId="{970655B6-385F-884D-BF45-ED56DDFBAFE1}" destId="{11B3ACC0-15C9-3F48-8EC5-76D571E3E4E5}" srcOrd="4" destOrd="0" presId="urn:microsoft.com/office/officeart/2005/8/layout/vList2"/>
    <dgm:cxn modelId="{39F1B2BE-8365-934E-83DE-BC653FC52A10}" type="presParOf" srcId="{970655B6-385F-884D-BF45-ED56DDFBAFE1}" destId="{536A0772-D2F0-3F4A-AD15-121A8738CD92}" srcOrd="5" destOrd="0" presId="urn:microsoft.com/office/officeart/2005/8/layout/vList2"/>
    <dgm:cxn modelId="{7807625E-C3DC-E649-B7C6-C099FBC17C1E}" type="presParOf" srcId="{970655B6-385F-884D-BF45-ED56DDFBAFE1}" destId="{D8554D96-A6F2-F944-A534-3B77F61BCAA4}" srcOrd="6" destOrd="0" presId="urn:microsoft.com/office/officeart/2005/8/layout/vList2"/>
    <dgm:cxn modelId="{13659082-8DC4-F34C-87BA-46C074C957F2}" type="presParOf" srcId="{970655B6-385F-884D-BF45-ED56DDFBAFE1}" destId="{0CC19719-4325-EC4D-9193-3BC87A4D9889}" srcOrd="7" destOrd="0" presId="urn:microsoft.com/office/officeart/2005/8/layout/vList2"/>
    <dgm:cxn modelId="{3EDDBD87-8A66-F94E-B8F9-4FD95CD9048D}" type="presParOf" srcId="{970655B6-385F-884D-BF45-ED56DDFBAFE1}" destId="{ADD1697A-08FF-584D-886C-374CCAD8B8B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4B65CC-5B33-D746-A211-8FB6A5771525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291797F-9FE2-9A49-ADB0-8BBA8DF0133D}">
      <dgm:prSet phldrT="[Tekst]"/>
      <dgm:spPr/>
      <dgm:t>
        <a:bodyPr/>
        <a:lstStyle/>
        <a:p>
          <a:r>
            <a:rPr lang="nl-NL" dirty="0" smtClean="0"/>
            <a:t>Zuid-Afrika</a:t>
          </a:r>
        </a:p>
      </dgm:t>
    </dgm:pt>
    <dgm:pt modelId="{B5D86E0E-F3DB-304B-9A1A-0B0688E2EECB}" type="parTrans" cxnId="{8F5211A8-9712-6648-A03B-E79577AF5635}">
      <dgm:prSet/>
      <dgm:spPr/>
      <dgm:t>
        <a:bodyPr/>
        <a:lstStyle/>
        <a:p>
          <a:endParaRPr lang="nl-NL"/>
        </a:p>
      </dgm:t>
    </dgm:pt>
    <dgm:pt modelId="{62F7312E-09E6-4C42-B75D-C893CA6C2635}" type="sibTrans" cxnId="{8F5211A8-9712-6648-A03B-E79577AF5635}">
      <dgm:prSet/>
      <dgm:spPr/>
      <dgm:t>
        <a:bodyPr/>
        <a:lstStyle/>
        <a:p>
          <a:endParaRPr lang="nl-NL"/>
        </a:p>
      </dgm:t>
    </dgm:pt>
    <dgm:pt modelId="{98DB3A7E-7414-F24D-A08B-AEB83F036AD3}">
      <dgm:prSet phldrT="[Tekst]"/>
      <dgm:spPr/>
      <dgm:t>
        <a:bodyPr/>
        <a:lstStyle/>
        <a:p>
          <a:r>
            <a:rPr lang="nl-NL" dirty="0" smtClean="0"/>
            <a:t>Nederland</a:t>
          </a:r>
        </a:p>
      </dgm:t>
    </dgm:pt>
    <dgm:pt modelId="{BEA079C4-EF59-F945-BC49-8F778D39F345}" type="parTrans" cxnId="{ABECC513-FA54-2F4F-B1EA-F753C928F865}">
      <dgm:prSet/>
      <dgm:spPr/>
      <dgm:t>
        <a:bodyPr/>
        <a:lstStyle/>
        <a:p>
          <a:endParaRPr lang="nl-NL"/>
        </a:p>
      </dgm:t>
    </dgm:pt>
    <dgm:pt modelId="{9DEFA2B2-42EB-5945-9E55-35373BAD0940}" type="sibTrans" cxnId="{ABECC513-FA54-2F4F-B1EA-F753C928F865}">
      <dgm:prSet/>
      <dgm:spPr/>
      <dgm:t>
        <a:bodyPr/>
        <a:lstStyle/>
        <a:p>
          <a:endParaRPr lang="nl-NL"/>
        </a:p>
      </dgm:t>
    </dgm:pt>
    <dgm:pt modelId="{D88720F6-D6E6-5B4E-9C70-A87A129493ED}">
      <dgm:prSet phldrT="[Tekst]"/>
      <dgm:spPr/>
      <dgm:t>
        <a:bodyPr/>
        <a:lstStyle/>
        <a:p>
          <a:r>
            <a:rPr lang="nl-NL" dirty="0" smtClean="0"/>
            <a:t>Leidseplein</a:t>
          </a:r>
        </a:p>
      </dgm:t>
    </dgm:pt>
    <dgm:pt modelId="{7CE505DA-CE12-3A42-A589-194C989E1221}" type="parTrans" cxnId="{EA1CA8B0-1CD2-9A46-BBA3-FE5A512BD4FF}">
      <dgm:prSet/>
      <dgm:spPr/>
    </dgm:pt>
    <dgm:pt modelId="{AA65B40A-04E1-EF46-AE76-978865421777}" type="sibTrans" cxnId="{EA1CA8B0-1CD2-9A46-BBA3-FE5A512BD4FF}">
      <dgm:prSet/>
      <dgm:spPr/>
    </dgm:pt>
    <dgm:pt modelId="{3196DEE7-C5BE-6046-BDE1-B8BCABD9CBA9}" type="pres">
      <dgm:prSet presAssocID="{8F4B65CC-5B33-D746-A211-8FB6A577152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C1E6F40E-5AD3-3347-A99F-4C3EB15CE1CD}" type="pres">
      <dgm:prSet presAssocID="{9291797F-9FE2-9A49-ADB0-8BBA8DF0133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9FADBF5-0E2E-3E4C-A5CC-3F7FF4952558}" type="pres">
      <dgm:prSet presAssocID="{62F7312E-09E6-4C42-B75D-C893CA6C2635}" presName="spacer" presStyleCnt="0"/>
      <dgm:spPr/>
    </dgm:pt>
    <dgm:pt modelId="{29B1A300-036C-BE4D-A294-5E379431F928}" type="pres">
      <dgm:prSet presAssocID="{98DB3A7E-7414-F24D-A08B-AEB83F036AD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FD4E5AE-BE81-DE4A-9E93-39F5DDF90EFB}" type="pres">
      <dgm:prSet presAssocID="{9DEFA2B2-42EB-5945-9E55-35373BAD0940}" presName="spacer" presStyleCnt="0"/>
      <dgm:spPr/>
    </dgm:pt>
    <dgm:pt modelId="{F9180881-3214-6546-9409-E07DA4BEBFFE}" type="pres">
      <dgm:prSet presAssocID="{D88720F6-D6E6-5B4E-9C70-A87A129493E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BECC513-FA54-2F4F-B1EA-F753C928F865}" srcId="{8F4B65CC-5B33-D746-A211-8FB6A5771525}" destId="{98DB3A7E-7414-F24D-A08B-AEB83F036AD3}" srcOrd="1" destOrd="0" parTransId="{BEA079C4-EF59-F945-BC49-8F778D39F345}" sibTransId="{9DEFA2B2-42EB-5945-9E55-35373BAD0940}"/>
    <dgm:cxn modelId="{8F5211A8-9712-6648-A03B-E79577AF5635}" srcId="{8F4B65CC-5B33-D746-A211-8FB6A5771525}" destId="{9291797F-9FE2-9A49-ADB0-8BBA8DF0133D}" srcOrd="0" destOrd="0" parTransId="{B5D86E0E-F3DB-304B-9A1A-0B0688E2EECB}" sibTransId="{62F7312E-09E6-4C42-B75D-C893CA6C2635}"/>
    <dgm:cxn modelId="{9EA07AF7-84AA-9144-8B03-835A901280E1}" type="presOf" srcId="{98DB3A7E-7414-F24D-A08B-AEB83F036AD3}" destId="{29B1A300-036C-BE4D-A294-5E379431F928}" srcOrd="0" destOrd="0" presId="urn:microsoft.com/office/officeart/2005/8/layout/vList2"/>
    <dgm:cxn modelId="{EA1CA8B0-1CD2-9A46-BBA3-FE5A512BD4FF}" srcId="{8F4B65CC-5B33-D746-A211-8FB6A5771525}" destId="{D88720F6-D6E6-5B4E-9C70-A87A129493ED}" srcOrd="2" destOrd="0" parTransId="{7CE505DA-CE12-3A42-A589-194C989E1221}" sibTransId="{AA65B40A-04E1-EF46-AE76-978865421777}"/>
    <dgm:cxn modelId="{A4D87A6A-D679-B349-B19C-B500DAE8187F}" type="presOf" srcId="{9291797F-9FE2-9A49-ADB0-8BBA8DF0133D}" destId="{C1E6F40E-5AD3-3347-A99F-4C3EB15CE1CD}" srcOrd="0" destOrd="0" presId="urn:microsoft.com/office/officeart/2005/8/layout/vList2"/>
    <dgm:cxn modelId="{CA8654C0-87CC-1E4C-86BC-5822DCE73EAE}" type="presOf" srcId="{D88720F6-D6E6-5B4E-9C70-A87A129493ED}" destId="{F9180881-3214-6546-9409-E07DA4BEBFFE}" srcOrd="0" destOrd="0" presId="urn:microsoft.com/office/officeart/2005/8/layout/vList2"/>
    <dgm:cxn modelId="{8255971F-8DC7-A34B-B629-E15CC46072AB}" type="presOf" srcId="{8F4B65CC-5B33-D746-A211-8FB6A5771525}" destId="{3196DEE7-C5BE-6046-BDE1-B8BCABD9CBA9}" srcOrd="0" destOrd="0" presId="urn:microsoft.com/office/officeart/2005/8/layout/vList2"/>
    <dgm:cxn modelId="{437041AE-1526-C846-9997-CFD224726F48}" type="presParOf" srcId="{3196DEE7-C5BE-6046-BDE1-B8BCABD9CBA9}" destId="{C1E6F40E-5AD3-3347-A99F-4C3EB15CE1CD}" srcOrd="0" destOrd="0" presId="urn:microsoft.com/office/officeart/2005/8/layout/vList2"/>
    <dgm:cxn modelId="{50C7433F-D9B0-4345-9162-5A309495AEF6}" type="presParOf" srcId="{3196DEE7-C5BE-6046-BDE1-B8BCABD9CBA9}" destId="{59FADBF5-0E2E-3E4C-A5CC-3F7FF4952558}" srcOrd="1" destOrd="0" presId="urn:microsoft.com/office/officeart/2005/8/layout/vList2"/>
    <dgm:cxn modelId="{0626FAE2-0ADC-AA4A-9E18-7B4772902024}" type="presParOf" srcId="{3196DEE7-C5BE-6046-BDE1-B8BCABD9CBA9}" destId="{29B1A300-036C-BE4D-A294-5E379431F928}" srcOrd="2" destOrd="0" presId="urn:microsoft.com/office/officeart/2005/8/layout/vList2"/>
    <dgm:cxn modelId="{DEB76B58-BF9C-E247-A0CC-2743C2A12345}" type="presParOf" srcId="{3196DEE7-C5BE-6046-BDE1-B8BCABD9CBA9}" destId="{9FD4E5AE-BE81-DE4A-9E93-39F5DDF90EFB}" srcOrd="3" destOrd="0" presId="urn:microsoft.com/office/officeart/2005/8/layout/vList2"/>
    <dgm:cxn modelId="{ACED34B6-6396-5541-AB88-250991FFDD93}" type="presParOf" srcId="{3196DEE7-C5BE-6046-BDE1-B8BCABD9CBA9}" destId="{F9180881-3214-6546-9409-E07DA4BEBFF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64A66-E1C8-F145-BC57-B6E514D09130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79445D67-41D3-3840-9E7F-A20344FF742B}">
      <dgm:prSet phldrT="[Tekst]"/>
      <dgm:spPr/>
      <dgm:t>
        <a:bodyPr/>
        <a:lstStyle/>
        <a:p>
          <a:r>
            <a:rPr lang="nl-NL" dirty="0" smtClean="0"/>
            <a:t>Eerste</a:t>
          </a:r>
          <a:r>
            <a:rPr lang="nl-NL" baseline="0" dirty="0" smtClean="0"/>
            <a:t> Wereldoorlog</a:t>
          </a:r>
          <a:endParaRPr lang="nl-NL" dirty="0" smtClean="0"/>
        </a:p>
      </dgm:t>
    </dgm:pt>
    <dgm:pt modelId="{938650BF-8CED-294C-8007-7F5C90D04534}" type="parTrans" cxnId="{7AC0DD19-A881-D54C-919F-C5AF4FB1A168}">
      <dgm:prSet/>
      <dgm:spPr/>
      <dgm:t>
        <a:bodyPr/>
        <a:lstStyle/>
        <a:p>
          <a:endParaRPr lang="nl-NL"/>
        </a:p>
      </dgm:t>
    </dgm:pt>
    <dgm:pt modelId="{3E759B08-F14C-294D-9591-49622AB4B2E1}" type="sibTrans" cxnId="{7AC0DD19-A881-D54C-919F-C5AF4FB1A168}">
      <dgm:prSet/>
      <dgm:spPr/>
      <dgm:t>
        <a:bodyPr/>
        <a:lstStyle/>
        <a:p>
          <a:endParaRPr lang="nl-NL"/>
        </a:p>
      </dgm:t>
    </dgm:pt>
    <dgm:pt modelId="{676F5BF1-2289-7C49-BAEE-EC8FE501EC11}">
      <dgm:prSet phldrT="[Tekst]"/>
      <dgm:spPr/>
      <dgm:t>
        <a:bodyPr/>
        <a:lstStyle/>
        <a:p>
          <a:r>
            <a:rPr lang="nl-NL" dirty="0" smtClean="0"/>
            <a:t>Franse Revolutie</a:t>
          </a:r>
          <a:endParaRPr lang="nl-NL" dirty="0" smtClean="0"/>
        </a:p>
      </dgm:t>
    </dgm:pt>
    <dgm:pt modelId="{634480DE-E960-2A4D-AD30-6420F1015CA4}" type="parTrans" cxnId="{FE8E837D-3B7D-204B-9055-BBF42D322883}">
      <dgm:prSet/>
      <dgm:spPr/>
    </dgm:pt>
    <dgm:pt modelId="{4F8320FB-8292-8049-9167-A247A39A89A3}" type="sibTrans" cxnId="{FE8E837D-3B7D-204B-9055-BBF42D322883}">
      <dgm:prSet/>
      <dgm:spPr/>
    </dgm:pt>
    <dgm:pt modelId="{090F453C-E654-3C45-BDFD-15B3BB659F64}">
      <dgm:prSet phldrT="[Tekst]"/>
      <dgm:spPr/>
      <dgm:t>
        <a:bodyPr/>
        <a:lstStyle/>
        <a:p>
          <a:r>
            <a:rPr lang="nl-NL" dirty="0" smtClean="0"/>
            <a:t>Slag bij Waterloo</a:t>
          </a:r>
          <a:endParaRPr lang="nl-NL" dirty="0" smtClean="0"/>
        </a:p>
      </dgm:t>
    </dgm:pt>
    <dgm:pt modelId="{53EE1DA0-613B-0D41-9A90-027DA69EBA3F}" type="parTrans" cxnId="{1A1ACA87-E2EB-9D4D-84F8-AAA62EA37922}">
      <dgm:prSet/>
      <dgm:spPr/>
    </dgm:pt>
    <dgm:pt modelId="{879270A3-4694-B946-8E59-6A743AAD1625}" type="sibTrans" cxnId="{1A1ACA87-E2EB-9D4D-84F8-AAA62EA37922}">
      <dgm:prSet/>
      <dgm:spPr/>
    </dgm:pt>
    <dgm:pt modelId="{5CFBBDAD-AF79-5446-8720-918523E2B4D5}" type="pres">
      <dgm:prSet presAssocID="{18F64A66-E1C8-F145-BC57-B6E514D0913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46E0370-CC1E-A446-ACAC-D1A625BEC7CF}" type="pres">
      <dgm:prSet presAssocID="{79445D67-41D3-3840-9E7F-A20344FF742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589418A-0301-FD4C-B954-F375B818FB94}" type="pres">
      <dgm:prSet presAssocID="{3E759B08-F14C-294D-9591-49622AB4B2E1}" presName="spacer" presStyleCnt="0"/>
      <dgm:spPr/>
    </dgm:pt>
    <dgm:pt modelId="{0CC22147-8B3E-F74F-8333-3753D73B4895}" type="pres">
      <dgm:prSet presAssocID="{676F5BF1-2289-7C49-BAEE-EC8FE501EC1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1926B79-4CB5-8948-915B-E9A623CEE328}" type="pres">
      <dgm:prSet presAssocID="{4F8320FB-8292-8049-9167-A247A39A89A3}" presName="spacer" presStyleCnt="0"/>
      <dgm:spPr/>
    </dgm:pt>
    <dgm:pt modelId="{C33A3BC7-C97F-554E-AF5F-3B383EF836F9}" type="pres">
      <dgm:prSet presAssocID="{090F453C-E654-3C45-BDFD-15B3BB659F6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0768B6F-F4B8-A647-8A41-6F3BEE31ECF2}" type="presOf" srcId="{79445D67-41D3-3840-9E7F-A20344FF742B}" destId="{246E0370-CC1E-A446-ACAC-D1A625BEC7CF}" srcOrd="0" destOrd="0" presId="urn:microsoft.com/office/officeart/2005/8/layout/vList2"/>
    <dgm:cxn modelId="{1A1ACA87-E2EB-9D4D-84F8-AAA62EA37922}" srcId="{18F64A66-E1C8-F145-BC57-B6E514D09130}" destId="{090F453C-E654-3C45-BDFD-15B3BB659F64}" srcOrd="2" destOrd="0" parTransId="{53EE1DA0-613B-0D41-9A90-027DA69EBA3F}" sibTransId="{879270A3-4694-B946-8E59-6A743AAD1625}"/>
    <dgm:cxn modelId="{BB8E9CE0-F0CE-0F48-BF9C-2EFAB36AD32C}" type="presOf" srcId="{090F453C-E654-3C45-BDFD-15B3BB659F64}" destId="{C33A3BC7-C97F-554E-AF5F-3B383EF836F9}" srcOrd="0" destOrd="0" presId="urn:microsoft.com/office/officeart/2005/8/layout/vList2"/>
    <dgm:cxn modelId="{FE8E837D-3B7D-204B-9055-BBF42D322883}" srcId="{18F64A66-E1C8-F145-BC57-B6E514D09130}" destId="{676F5BF1-2289-7C49-BAEE-EC8FE501EC11}" srcOrd="1" destOrd="0" parTransId="{634480DE-E960-2A4D-AD30-6420F1015CA4}" sibTransId="{4F8320FB-8292-8049-9167-A247A39A89A3}"/>
    <dgm:cxn modelId="{7AC0DD19-A881-D54C-919F-C5AF4FB1A168}" srcId="{18F64A66-E1C8-F145-BC57-B6E514D09130}" destId="{79445D67-41D3-3840-9E7F-A20344FF742B}" srcOrd="0" destOrd="0" parTransId="{938650BF-8CED-294C-8007-7F5C90D04534}" sibTransId="{3E759B08-F14C-294D-9591-49622AB4B2E1}"/>
    <dgm:cxn modelId="{137C858A-3D67-C049-BD4C-1AE27237AB5B}" type="presOf" srcId="{676F5BF1-2289-7C49-BAEE-EC8FE501EC11}" destId="{0CC22147-8B3E-F74F-8333-3753D73B4895}" srcOrd="0" destOrd="0" presId="urn:microsoft.com/office/officeart/2005/8/layout/vList2"/>
    <dgm:cxn modelId="{27FB3655-3D8F-944E-BFA9-1097557BCC5E}" type="presOf" srcId="{18F64A66-E1C8-F145-BC57-B6E514D09130}" destId="{5CFBBDAD-AF79-5446-8720-918523E2B4D5}" srcOrd="0" destOrd="0" presId="urn:microsoft.com/office/officeart/2005/8/layout/vList2"/>
    <dgm:cxn modelId="{B9289747-C00C-E744-A546-C20445A380D4}" type="presParOf" srcId="{5CFBBDAD-AF79-5446-8720-918523E2B4D5}" destId="{246E0370-CC1E-A446-ACAC-D1A625BEC7CF}" srcOrd="0" destOrd="0" presId="urn:microsoft.com/office/officeart/2005/8/layout/vList2"/>
    <dgm:cxn modelId="{B2A6BA47-5C48-1648-957C-65A1B5F7400F}" type="presParOf" srcId="{5CFBBDAD-AF79-5446-8720-918523E2B4D5}" destId="{3589418A-0301-FD4C-B954-F375B818FB94}" srcOrd="1" destOrd="0" presId="urn:microsoft.com/office/officeart/2005/8/layout/vList2"/>
    <dgm:cxn modelId="{A1DFC946-FC2C-7F4B-ADD7-729DE21E1693}" type="presParOf" srcId="{5CFBBDAD-AF79-5446-8720-918523E2B4D5}" destId="{0CC22147-8B3E-F74F-8333-3753D73B4895}" srcOrd="2" destOrd="0" presId="urn:microsoft.com/office/officeart/2005/8/layout/vList2"/>
    <dgm:cxn modelId="{25662E08-D60E-0A48-BBED-202028079CA3}" type="presParOf" srcId="{5CFBBDAD-AF79-5446-8720-918523E2B4D5}" destId="{81926B79-4CB5-8948-915B-E9A623CEE328}" srcOrd="3" destOrd="0" presId="urn:microsoft.com/office/officeart/2005/8/layout/vList2"/>
    <dgm:cxn modelId="{5F7C516B-EB0B-2342-AFA5-EF6E7BA1AE1F}" type="presParOf" srcId="{5CFBBDAD-AF79-5446-8720-918523E2B4D5}" destId="{C33A3BC7-C97F-554E-AF5F-3B383EF836F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7F1D85-7154-FF4A-9DCE-C9C0B4DF235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FC52129-8745-C54A-A136-31926F4FE9C1}">
      <dgm:prSet phldrT="[Tekst]"/>
      <dgm:spPr/>
      <dgm:t>
        <a:bodyPr/>
        <a:lstStyle/>
        <a:p>
          <a:r>
            <a:rPr lang="nl-NL" dirty="0" smtClean="0"/>
            <a:t>Maaike koopt zwarte sokken bij de Action.</a:t>
          </a:r>
          <a:endParaRPr lang="nl-NL" dirty="0"/>
        </a:p>
      </dgm:t>
    </dgm:pt>
    <dgm:pt modelId="{26EB4DF7-CDB6-8146-A4E3-BD928F00A3EE}" type="parTrans" cxnId="{E0DF4EC7-8B37-464F-BF18-5ECA021DA55E}">
      <dgm:prSet/>
      <dgm:spPr/>
      <dgm:t>
        <a:bodyPr/>
        <a:lstStyle/>
        <a:p>
          <a:endParaRPr lang="nl-NL"/>
        </a:p>
      </dgm:t>
    </dgm:pt>
    <dgm:pt modelId="{A1375CF7-C6F7-AB42-8BEB-A36F2D12DD22}" type="sibTrans" cxnId="{E0DF4EC7-8B37-464F-BF18-5ECA021DA55E}">
      <dgm:prSet/>
      <dgm:spPr/>
      <dgm:t>
        <a:bodyPr/>
        <a:lstStyle/>
        <a:p>
          <a:endParaRPr lang="nl-NL"/>
        </a:p>
      </dgm:t>
    </dgm:pt>
    <dgm:pt modelId="{958846AB-6199-C14C-9D41-B03F570F9262}">
      <dgm:prSet phldrT="[Tekst]"/>
      <dgm:spPr/>
      <dgm:t>
        <a:bodyPr/>
        <a:lstStyle/>
        <a:p>
          <a:r>
            <a:rPr lang="nl-NL" dirty="0" smtClean="0"/>
            <a:t>Maaike</a:t>
          </a:r>
          <a:r>
            <a:rPr lang="nl-NL" baseline="0" dirty="0" smtClean="0"/>
            <a:t> is jarig in de kerstvakantie. Maaike </a:t>
          </a:r>
          <a:r>
            <a:rPr lang="nl-NL" baseline="0" smtClean="0"/>
            <a:t>gaat gourmetten tijdens Kerstmis. </a:t>
          </a:r>
          <a:endParaRPr lang="nl-NL" dirty="0"/>
        </a:p>
      </dgm:t>
    </dgm:pt>
    <dgm:pt modelId="{CF744006-F5D1-4F47-915E-7DECA2CB084D}" type="parTrans" cxnId="{C8087D4F-D411-9846-9B3E-606C0FFA6F17}">
      <dgm:prSet/>
      <dgm:spPr/>
    </dgm:pt>
    <dgm:pt modelId="{1CE2B270-979A-774D-B879-4824DB609FE1}" type="sibTrans" cxnId="{C8087D4F-D411-9846-9B3E-606C0FFA6F17}">
      <dgm:prSet/>
      <dgm:spPr/>
    </dgm:pt>
    <dgm:pt modelId="{EA270AFF-060A-634F-A832-7591D40EE6B2}">
      <dgm:prSet phldrT="[Tekst]"/>
      <dgm:spPr/>
      <dgm:t>
        <a:bodyPr/>
        <a:lstStyle/>
        <a:p>
          <a:r>
            <a:rPr lang="nl-NL" dirty="0" smtClean="0"/>
            <a:t>Maaike is ook docent geschiedenis en weet alles over de Tweede Wereldoorlog.</a:t>
          </a:r>
          <a:endParaRPr lang="nl-NL" dirty="0"/>
        </a:p>
      </dgm:t>
    </dgm:pt>
    <dgm:pt modelId="{37778ED0-08AA-C841-B225-EE76C68EF909}" type="parTrans" cxnId="{F0342325-CE57-FC40-8772-0199542843CA}">
      <dgm:prSet/>
      <dgm:spPr/>
    </dgm:pt>
    <dgm:pt modelId="{8F36AF85-504D-F346-B7A7-17875E6F1B6A}" type="sibTrans" cxnId="{F0342325-CE57-FC40-8772-0199542843CA}">
      <dgm:prSet/>
      <dgm:spPr/>
    </dgm:pt>
    <dgm:pt modelId="{F04715C9-5811-E841-9EF9-29309E6B42B0}" type="pres">
      <dgm:prSet presAssocID="{077F1D85-7154-FF4A-9DCE-C9C0B4DF23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6D2377D-EF58-164A-B889-C86CF0F1BEAE}" type="pres">
      <dgm:prSet presAssocID="{0FC52129-8745-C54A-A136-31926F4FE9C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D0C539C-8722-A84D-AB1E-51C14C747324}" type="pres">
      <dgm:prSet presAssocID="{A1375CF7-C6F7-AB42-8BEB-A36F2D12DD22}" presName="spacer" presStyleCnt="0"/>
      <dgm:spPr/>
    </dgm:pt>
    <dgm:pt modelId="{B5E2777C-6962-E441-9B87-9F1F4373139A}" type="pres">
      <dgm:prSet presAssocID="{958846AB-6199-C14C-9D41-B03F570F926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EEF81C1-A4F5-A64B-95AB-65A49EF84208}" type="pres">
      <dgm:prSet presAssocID="{1CE2B270-979A-774D-B879-4824DB609FE1}" presName="spacer" presStyleCnt="0"/>
      <dgm:spPr/>
    </dgm:pt>
    <dgm:pt modelId="{D66DF30D-ED63-B947-8EC0-A209E61224F0}" type="pres">
      <dgm:prSet presAssocID="{EA270AFF-060A-634F-A832-7591D40EE6B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8087D4F-D411-9846-9B3E-606C0FFA6F17}" srcId="{077F1D85-7154-FF4A-9DCE-C9C0B4DF235F}" destId="{958846AB-6199-C14C-9D41-B03F570F9262}" srcOrd="1" destOrd="0" parTransId="{CF744006-F5D1-4F47-915E-7DECA2CB084D}" sibTransId="{1CE2B270-979A-774D-B879-4824DB609FE1}"/>
    <dgm:cxn modelId="{E0DF4EC7-8B37-464F-BF18-5ECA021DA55E}" srcId="{077F1D85-7154-FF4A-9DCE-C9C0B4DF235F}" destId="{0FC52129-8745-C54A-A136-31926F4FE9C1}" srcOrd="0" destOrd="0" parTransId="{26EB4DF7-CDB6-8146-A4E3-BD928F00A3EE}" sibTransId="{A1375CF7-C6F7-AB42-8BEB-A36F2D12DD22}"/>
    <dgm:cxn modelId="{945DC3A7-A4B8-6742-A424-2E4AF878854C}" type="presOf" srcId="{EA270AFF-060A-634F-A832-7591D40EE6B2}" destId="{D66DF30D-ED63-B947-8EC0-A209E61224F0}" srcOrd="0" destOrd="0" presId="urn:microsoft.com/office/officeart/2005/8/layout/vList2"/>
    <dgm:cxn modelId="{95027284-CCB5-3E45-B603-72927785FF63}" type="presOf" srcId="{0FC52129-8745-C54A-A136-31926F4FE9C1}" destId="{96D2377D-EF58-164A-B889-C86CF0F1BEAE}" srcOrd="0" destOrd="0" presId="urn:microsoft.com/office/officeart/2005/8/layout/vList2"/>
    <dgm:cxn modelId="{F2DC0195-7D4E-5346-8811-8254A2E9D365}" type="presOf" srcId="{077F1D85-7154-FF4A-9DCE-C9C0B4DF235F}" destId="{F04715C9-5811-E841-9EF9-29309E6B42B0}" srcOrd="0" destOrd="0" presId="urn:microsoft.com/office/officeart/2005/8/layout/vList2"/>
    <dgm:cxn modelId="{F0342325-CE57-FC40-8772-0199542843CA}" srcId="{077F1D85-7154-FF4A-9DCE-C9C0B4DF235F}" destId="{EA270AFF-060A-634F-A832-7591D40EE6B2}" srcOrd="2" destOrd="0" parTransId="{37778ED0-08AA-C841-B225-EE76C68EF909}" sibTransId="{8F36AF85-504D-F346-B7A7-17875E6F1B6A}"/>
    <dgm:cxn modelId="{4C3A96B0-0A20-854C-88A6-B712E68777D8}" type="presOf" srcId="{958846AB-6199-C14C-9D41-B03F570F9262}" destId="{B5E2777C-6962-E441-9B87-9F1F4373139A}" srcOrd="0" destOrd="0" presId="urn:microsoft.com/office/officeart/2005/8/layout/vList2"/>
    <dgm:cxn modelId="{6546AE61-C6F4-7D41-BAE6-C42F8E45573D}" type="presParOf" srcId="{F04715C9-5811-E841-9EF9-29309E6B42B0}" destId="{96D2377D-EF58-164A-B889-C86CF0F1BEAE}" srcOrd="0" destOrd="0" presId="urn:microsoft.com/office/officeart/2005/8/layout/vList2"/>
    <dgm:cxn modelId="{B97CD745-25E8-4845-9F35-9DEB5601DEB8}" type="presParOf" srcId="{F04715C9-5811-E841-9EF9-29309E6B42B0}" destId="{7D0C539C-8722-A84D-AB1E-51C14C747324}" srcOrd="1" destOrd="0" presId="urn:microsoft.com/office/officeart/2005/8/layout/vList2"/>
    <dgm:cxn modelId="{ADBA5582-8FCF-1E40-837E-A8C029887C75}" type="presParOf" srcId="{F04715C9-5811-E841-9EF9-29309E6B42B0}" destId="{B5E2777C-6962-E441-9B87-9F1F4373139A}" srcOrd="2" destOrd="0" presId="urn:microsoft.com/office/officeart/2005/8/layout/vList2"/>
    <dgm:cxn modelId="{6F0282C9-D843-634F-AD81-CBEE754C376E}" type="presParOf" srcId="{F04715C9-5811-E841-9EF9-29309E6B42B0}" destId="{2EEF81C1-A4F5-A64B-95AB-65A49EF84208}" srcOrd="3" destOrd="0" presId="urn:microsoft.com/office/officeart/2005/8/layout/vList2"/>
    <dgm:cxn modelId="{F5B2728A-06B4-604C-AA29-FCF6CB2CDEE3}" type="presParOf" srcId="{F04715C9-5811-E841-9EF9-29309E6B42B0}" destId="{D66DF30D-ED63-B947-8EC0-A209E61224F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22E0FD-C5CF-B64B-A1A8-1AFF65DEA97B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A3B1550-8C26-6147-8A42-3021B0B446C7}">
      <dgm:prSet phldrT="[Tekst]"/>
      <dgm:spPr/>
      <dgm:t>
        <a:bodyPr/>
        <a:lstStyle/>
        <a:p>
          <a:r>
            <a:rPr lang="nl-NL" dirty="0" smtClean="0"/>
            <a:t>Geen hoofdletter bij historische perioden of tijdsindelingen.</a:t>
          </a:r>
          <a:endParaRPr lang="nl-NL" dirty="0"/>
        </a:p>
      </dgm:t>
    </dgm:pt>
    <dgm:pt modelId="{D0B959F1-F0EB-A647-B027-C37488FC2275}" type="parTrans" cxnId="{9589B069-861B-BF49-8420-5D79749A4215}">
      <dgm:prSet/>
      <dgm:spPr/>
      <dgm:t>
        <a:bodyPr/>
        <a:lstStyle/>
        <a:p>
          <a:endParaRPr lang="nl-NL"/>
        </a:p>
      </dgm:t>
    </dgm:pt>
    <dgm:pt modelId="{603DDD6B-8A6A-5E4D-85C8-0B4E872F0A99}" type="sibTrans" cxnId="{9589B069-861B-BF49-8420-5D79749A4215}">
      <dgm:prSet/>
      <dgm:spPr/>
      <dgm:t>
        <a:bodyPr/>
        <a:lstStyle/>
        <a:p>
          <a:endParaRPr lang="nl-NL"/>
        </a:p>
      </dgm:t>
    </dgm:pt>
    <dgm:pt modelId="{954AC6D2-EDED-684E-BA58-CE986304E18E}">
      <dgm:prSet phldrT="[Tekst]"/>
      <dgm:spPr/>
      <dgm:t>
        <a:bodyPr/>
        <a:lstStyle/>
        <a:p>
          <a:r>
            <a:rPr lang="nl-NL" dirty="0" smtClean="0"/>
            <a:t>middeleeuwen</a:t>
          </a:r>
          <a:endParaRPr lang="nl-NL" dirty="0"/>
        </a:p>
      </dgm:t>
    </dgm:pt>
    <dgm:pt modelId="{B2E021BF-B208-EF4F-9149-DAAD0635F5AD}" type="parTrans" cxnId="{FF21410F-942B-7043-8B23-3FA02DD2207B}">
      <dgm:prSet/>
      <dgm:spPr/>
    </dgm:pt>
    <dgm:pt modelId="{7FB72307-29F2-D74B-938D-6FD855A930EF}" type="sibTrans" cxnId="{FF21410F-942B-7043-8B23-3FA02DD2207B}">
      <dgm:prSet/>
      <dgm:spPr/>
    </dgm:pt>
    <dgm:pt modelId="{36D2D533-C439-FB41-8D92-6D933309E9FC}">
      <dgm:prSet phldrT="[Tekst]"/>
      <dgm:spPr/>
      <dgm:t>
        <a:bodyPr/>
        <a:lstStyle/>
        <a:p>
          <a:r>
            <a:rPr lang="nl-NL" dirty="0" smtClean="0"/>
            <a:t>renaissance</a:t>
          </a:r>
          <a:endParaRPr lang="nl-NL" dirty="0"/>
        </a:p>
      </dgm:t>
    </dgm:pt>
    <dgm:pt modelId="{34C017D0-7150-D54E-9A99-B2EDACCA3FA4}" type="parTrans" cxnId="{6FE9DCCB-3900-BA47-B2EE-06A12EB94800}">
      <dgm:prSet/>
      <dgm:spPr/>
    </dgm:pt>
    <dgm:pt modelId="{2093DB5B-53F5-F24D-9A6C-406E79931C66}" type="sibTrans" cxnId="{6FE9DCCB-3900-BA47-B2EE-06A12EB94800}">
      <dgm:prSet/>
      <dgm:spPr/>
    </dgm:pt>
    <dgm:pt modelId="{D2E4F4CC-BF8F-C840-80FB-974BA4C57266}">
      <dgm:prSet phldrT="[Tekst]"/>
      <dgm:spPr/>
      <dgm:t>
        <a:bodyPr/>
        <a:lstStyle/>
        <a:p>
          <a:r>
            <a:rPr lang="nl-NL" dirty="0" smtClean="0"/>
            <a:t>lente</a:t>
          </a:r>
          <a:endParaRPr lang="nl-NL" dirty="0"/>
        </a:p>
      </dgm:t>
    </dgm:pt>
    <dgm:pt modelId="{C0AB254D-5F48-A24E-BEB7-A890C1C69515}" type="parTrans" cxnId="{8A950FBD-B43E-284E-BB83-2E7DDA64E9C1}">
      <dgm:prSet/>
      <dgm:spPr/>
    </dgm:pt>
    <dgm:pt modelId="{A26E2B63-0F1F-2348-87EC-3371C395EF92}" type="sibTrans" cxnId="{8A950FBD-B43E-284E-BB83-2E7DDA64E9C1}">
      <dgm:prSet/>
      <dgm:spPr/>
    </dgm:pt>
    <dgm:pt modelId="{82931068-9005-D34C-B353-784707FAC502}">
      <dgm:prSet phldrT="[Tekst]"/>
      <dgm:spPr/>
      <dgm:t>
        <a:bodyPr/>
        <a:lstStyle/>
        <a:p>
          <a:r>
            <a:rPr lang="nl-NL" dirty="0" smtClean="0"/>
            <a:t>maandag</a:t>
          </a:r>
          <a:endParaRPr lang="nl-NL" dirty="0"/>
        </a:p>
      </dgm:t>
    </dgm:pt>
    <dgm:pt modelId="{2287EE9F-BC42-9142-B7D4-E7607F52A8CF}" type="parTrans" cxnId="{D7E692D1-E226-A84F-ABDC-17A5E46CD85A}">
      <dgm:prSet/>
      <dgm:spPr/>
    </dgm:pt>
    <dgm:pt modelId="{3B36664E-EEDB-7C4B-BCD7-1DA4E9E10155}" type="sibTrans" cxnId="{D7E692D1-E226-A84F-ABDC-17A5E46CD85A}">
      <dgm:prSet/>
      <dgm:spPr/>
    </dgm:pt>
    <dgm:pt modelId="{5588DE29-DE24-A946-B472-A3CFCB872562}" type="pres">
      <dgm:prSet presAssocID="{1822E0FD-C5CF-B64B-A1A8-1AFF65DEA9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AFB6E66-DB0B-4746-85E8-B26B642F0A1D}" type="pres">
      <dgm:prSet presAssocID="{CA3B1550-8C26-6147-8A42-3021B0B446C7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F70FBC7-4DEF-FE48-BEEC-8772317BC570}" type="pres">
      <dgm:prSet presAssocID="{603DDD6B-8A6A-5E4D-85C8-0B4E872F0A99}" presName="spacer" presStyleCnt="0"/>
      <dgm:spPr/>
    </dgm:pt>
    <dgm:pt modelId="{C15B0FF5-6144-A14D-AA46-F697660F41F6}" type="pres">
      <dgm:prSet presAssocID="{954AC6D2-EDED-684E-BA58-CE986304E18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5E34134-84BE-AD4E-8E1D-81A53BD2BB1A}" type="pres">
      <dgm:prSet presAssocID="{7FB72307-29F2-D74B-938D-6FD855A930EF}" presName="spacer" presStyleCnt="0"/>
      <dgm:spPr/>
    </dgm:pt>
    <dgm:pt modelId="{7AE1E953-CF95-5342-B3AE-331DDFD99CDD}" type="pres">
      <dgm:prSet presAssocID="{36D2D533-C439-FB41-8D92-6D933309E9F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568ACF8-7BD9-E841-8A54-CBFF7D43B4E1}" type="pres">
      <dgm:prSet presAssocID="{2093DB5B-53F5-F24D-9A6C-406E79931C66}" presName="spacer" presStyleCnt="0"/>
      <dgm:spPr/>
    </dgm:pt>
    <dgm:pt modelId="{03B275C6-3F4D-2140-9ADB-05400021263F}" type="pres">
      <dgm:prSet presAssocID="{D2E4F4CC-BF8F-C840-80FB-974BA4C5726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6EE31E6-9070-AB43-A4C1-74BBF9132012}" type="pres">
      <dgm:prSet presAssocID="{A26E2B63-0F1F-2348-87EC-3371C395EF92}" presName="spacer" presStyleCnt="0"/>
      <dgm:spPr/>
    </dgm:pt>
    <dgm:pt modelId="{52E06ACB-0131-2941-8A1E-DFC7780DF54D}" type="pres">
      <dgm:prSet presAssocID="{82931068-9005-D34C-B353-784707FAC50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B88D5B0-FC68-794E-9770-326C0749F545}" type="presOf" srcId="{82931068-9005-D34C-B353-784707FAC502}" destId="{52E06ACB-0131-2941-8A1E-DFC7780DF54D}" srcOrd="0" destOrd="0" presId="urn:microsoft.com/office/officeart/2005/8/layout/vList2"/>
    <dgm:cxn modelId="{A2ADED08-0C93-FC46-A544-D91D8453A0DD}" type="presOf" srcId="{36D2D533-C439-FB41-8D92-6D933309E9FC}" destId="{7AE1E953-CF95-5342-B3AE-331DDFD99CDD}" srcOrd="0" destOrd="0" presId="urn:microsoft.com/office/officeart/2005/8/layout/vList2"/>
    <dgm:cxn modelId="{9589B069-861B-BF49-8420-5D79749A4215}" srcId="{1822E0FD-C5CF-B64B-A1A8-1AFF65DEA97B}" destId="{CA3B1550-8C26-6147-8A42-3021B0B446C7}" srcOrd="0" destOrd="0" parTransId="{D0B959F1-F0EB-A647-B027-C37488FC2275}" sibTransId="{603DDD6B-8A6A-5E4D-85C8-0B4E872F0A99}"/>
    <dgm:cxn modelId="{0D22D9C7-0C2A-B940-8475-B86200B42031}" type="presOf" srcId="{CA3B1550-8C26-6147-8A42-3021B0B446C7}" destId="{8AFB6E66-DB0B-4746-85E8-B26B642F0A1D}" srcOrd="0" destOrd="0" presId="urn:microsoft.com/office/officeart/2005/8/layout/vList2"/>
    <dgm:cxn modelId="{04FB2594-7E91-A64B-B9DC-C85BB09474B1}" type="presOf" srcId="{D2E4F4CC-BF8F-C840-80FB-974BA4C57266}" destId="{03B275C6-3F4D-2140-9ADB-05400021263F}" srcOrd="0" destOrd="0" presId="urn:microsoft.com/office/officeart/2005/8/layout/vList2"/>
    <dgm:cxn modelId="{268383E9-64D1-C74E-8AE2-BAC9F1117E9C}" type="presOf" srcId="{1822E0FD-C5CF-B64B-A1A8-1AFF65DEA97B}" destId="{5588DE29-DE24-A946-B472-A3CFCB872562}" srcOrd="0" destOrd="0" presId="urn:microsoft.com/office/officeart/2005/8/layout/vList2"/>
    <dgm:cxn modelId="{D7E692D1-E226-A84F-ABDC-17A5E46CD85A}" srcId="{1822E0FD-C5CF-B64B-A1A8-1AFF65DEA97B}" destId="{82931068-9005-D34C-B353-784707FAC502}" srcOrd="4" destOrd="0" parTransId="{2287EE9F-BC42-9142-B7D4-E7607F52A8CF}" sibTransId="{3B36664E-EEDB-7C4B-BCD7-1DA4E9E10155}"/>
    <dgm:cxn modelId="{6FE9DCCB-3900-BA47-B2EE-06A12EB94800}" srcId="{1822E0FD-C5CF-B64B-A1A8-1AFF65DEA97B}" destId="{36D2D533-C439-FB41-8D92-6D933309E9FC}" srcOrd="2" destOrd="0" parTransId="{34C017D0-7150-D54E-9A99-B2EDACCA3FA4}" sibTransId="{2093DB5B-53F5-F24D-9A6C-406E79931C66}"/>
    <dgm:cxn modelId="{FE039B2D-8ADE-0F43-888F-D9A0F235DF30}" type="presOf" srcId="{954AC6D2-EDED-684E-BA58-CE986304E18E}" destId="{C15B0FF5-6144-A14D-AA46-F697660F41F6}" srcOrd="0" destOrd="0" presId="urn:microsoft.com/office/officeart/2005/8/layout/vList2"/>
    <dgm:cxn modelId="{8A950FBD-B43E-284E-BB83-2E7DDA64E9C1}" srcId="{1822E0FD-C5CF-B64B-A1A8-1AFF65DEA97B}" destId="{D2E4F4CC-BF8F-C840-80FB-974BA4C57266}" srcOrd="3" destOrd="0" parTransId="{C0AB254D-5F48-A24E-BEB7-A890C1C69515}" sibTransId="{A26E2B63-0F1F-2348-87EC-3371C395EF92}"/>
    <dgm:cxn modelId="{FF21410F-942B-7043-8B23-3FA02DD2207B}" srcId="{1822E0FD-C5CF-B64B-A1A8-1AFF65DEA97B}" destId="{954AC6D2-EDED-684E-BA58-CE986304E18E}" srcOrd="1" destOrd="0" parTransId="{B2E021BF-B208-EF4F-9149-DAAD0635F5AD}" sibTransId="{7FB72307-29F2-D74B-938D-6FD855A930EF}"/>
    <dgm:cxn modelId="{646B8684-0FB8-D246-A6B5-862E8427AAB3}" type="presParOf" srcId="{5588DE29-DE24-A946-B472-A3CFCB872562}" destId="{8AFB6E66-DB0B-4746-85E8-B26B642F0A1D}" srcOrd="0" destOrd="0" presId="urn:microsoft.com/office/officeart/2005/8/layout/vList2"/>
    <dgm:cxn modelId="{F6BF588E-6516-C74D-A982-C1C6AF91771D}" type="presParOf" srcId="{5588DE29-DE24-A946-B472-A3CFCB872562}" destId="{2F70FBC7-4DEF-FE48-BEEC-8772317BC570}" srcOrd="1" destOrd="0" presId="urn:microsoft.com/office/officeart/2005/8/layout/vList2"/>
    <dgm:cxn modelId="{07172927-BEC3-E34B-852D-B87C79398182}" type="presParOf" srcId="{5588DE29-DE24-A946-B472-A3CFCB872562}" destId="{C15B0FF5-6144-A14D-AA46-F697660F41F6}" srcOrd="2" destOrd="0" presId="urn:microsoft.com/office/officeart/2005/8/layout/vList2"/>
    <dgm:cxn modelId="{4B933358-E84A-7740-B995-4F114FD55CD1}" type="presParOf" srcId="{5588DE29-DE24-A946-B472-A3CFCB872562}" destId="{55E34134-84BE-AD4E-8E1D-81A53BD2BB1A}" srcOrd="3" destOrd="0" presId="urn:microsoft.com/office/officeart/2005/8/layout/vList2"/>
    <dgm:cxn modelId="{4E0D4878-A0F9-354F-B0B1-2E1E9D8CB9B7}" type="presParOf" srcId="{5588DE29-DE24-A946-B472-A3CFCB872562}" destId="{7AE1E953-CF95-5342-B3AE-331DDFD99CDD}" srcOrd="4" destOrd="0" presId="urn:microsoft.com/office/officeart/2005/8/layout/vList2"/>
    <dgm:cxn modelId="{D1FE85AE-4174-FB4D-AF7C-B2FE156DACBD}" type="presParOf" srcId="{5588DE29-DE24-A946-B472-A3CFCB872562}" destId="{2568ACF8-7BD9-E841-8A54-CBFF7D43B4E1}" srcOrd="5" destOrd="0" presId="urn:microsoft.com/office/officeart/2005/8/layout/vList2"/>
    <dgm:cxn modelId="{E36D4A20-E8F1-B747-ACB1-E4F5A63570BE}" type="presParOf" srcId="{5588DE29-DE24-A946-B472-A3CFCB872562}" destId="{03B275C6-3F4D-2140-9ADB-05400021263F}" srcOrd="6" destOrd="0" presId="urn:microsoft.com/office/officeart/2005/8/layout/vList2"/>
    <dgm:cxn modelId="{E1E0BEBA-88A7-1944-8581-9133CC444EBE}" type="presParOf" srcId="{5588DE29-DE24-A946-B472-A3CFCB872562}" destId="{66EE31E6-9070-AB43-A4C1-74BBF9132012}" srcOrd="7" destOrd="0" presId="urn:microsoft.com/office/officeart/2005/8/layout/vList2"/>
    <dgm:cxn modelId="{3B81A3AD-AF9E-FF4B-BCC6-16C25BC1AC47}" type="presParOf" srcId="{5588DE29-DE24-A946-B472-A3CFCB872562}" destId="{52E06ACB-0131-2941-8A1E-DFC7780DF54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1F3C93-1CE3-DC4B-A81C-DE09402817A7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0383FBA-FEA5-4446-A72B-52A70D66AF98}">
      <dgm:prSet phldrT="[Tekst]" custT="1"/>
      <dgm:spPr/>
      <dgm:t>
        <a:bodyPr/>
        <a:lstStyle/>
        <a:p>
          <a:r>
            <a:rPr lang="nl-NL" sz="4000" dirty="0" smtClean="0"/>
            <a:t>Geen hoofdletter bij dagen, maanden, seizoenen en windstreken.</a:t>
          </a:r>
          <a:endParaRPr lang="nl-NL" sz="4000" dirty="0"/>
        </a:p>
      </dgm:t>
    </dgm:pt>
    <dgm:pt modelId="{99264683-95D2-8247-8752-BCF165B5C0A3}" type="parTrans" cxnId="{0EC4A765-42F6-F246-8142-CF84E4A62026}">
      <dgm:prSet/>
      <dgm:spPr/>
      <dgm:t>
        <a:bodyPr/>
        <a:lstStyle/>
        <a:p>
          <a:endParaRPr lang="nl-NL"/>
        </a:p>
      </dgm:t>
    </dgm:pt>
    <dgm:pt modelId="{CEE5149A-BF00-324A-A871-198B6DC726E2}" type="sibTrans" cxnId="{0EC4A765-42F6-F246-8142-CF84E4A62026}">
      <dgm:prSet/>
      <dgm:spPr/>
      <dgm:t>
        <a:bodyPr/>
        <a:lstStyle/>
        <a:p>
          <a:endParaRPr lang="nl-NL"/>
        </a:p>
      </dgm:t>
    </dgm:pt>
    <dgm:pt modelId="{56F6D547-AEE7-B144-9AF2-EC87686B2837}" type="pres">
      <dgm:prSet presAssocID="{B71F3C93-1CE3-DC4B-A81C-DE09402817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E632B3FF-F0FD-CC4F-BFBE-6F6B66ACF7AB}" type="pres">
      <dgm:prSet presAssocID="{F0383FBA-FEA5-4446-A72B-52A70D66AF9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EE9EB5D-DD0E-5F44-8B46-34C248DAA391}" type="presOf" srcId="{B71F3C93-1CE3-DC4B-A81C-DE09402817A7}" destId="{56F6D547-AEE7-B144-9AF2-EC87686B2837}" srcOrd="0" destOrd="0" presId="urn:microsoft.com/office/officeart/2005/8/layout/vList2"/>
    <dgm:cxn modelId="{0EC4A765-42F6-F246-8142-CF84E4A62026}" srcId="{B71F3C93-1CE3-DC4B-A81C-DE09402817A7}" destId="{F0383FBA-FEA5-4446-A72B-52A70D66AF98}" srcOrd="0" destOrd="0" parTransId="{99264683-95D2-8247-8752-BCF165B5C0A3}" sibTransId="{CEE5149A-BF00-324A-A871-198B6DC726E2}"/>
    <dgm:cxn modelId="{28BE7E4C-30A3-F542-8B8A-3FE6D17CAE6B}" type="presOf" srcId="{F0383FBA-FEA5-4446-A72B-52A70D66AF98}" destId="{E632B3FF-F0FD-CC4F-BFBE-6F6B66ACF7AB}" srcOrd="0" destOrd="0" presId="urn:microsoft.com/office/officeart/2005/8/layout/vList2"/>
    <dgm:cxn modelId="{ECF4BAEC-2B07-264C-B4A0-25607DE48144}" type="presParOf" srcId="{56F6D547-AEE7-B144-9AF2-EC87686B2837}" destId="{E632B3FF-F0FD-CC4F-BFBE-6F6B66ACF7A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DF306-92F2-494D-880C-F30DBF82B93D}">
      <dsp:nvSpPr>
        <dsp:cNvPr id="0" name=""/>
        <dsp:cNvSpPr/>
      </dsp:nvSpPr>
      <dsp:spPr>
        <a:xfrm>
          <a:off x="0" y="109696"/>
          <a:ext cx="10553700" cy="6236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Aan het begin van een zin</a:t>
          </a:r>
          <a:endParaRPr lang="nl-NL" sz="2600" kern="1200" dirty="0"/>
        </a:p>
      </dsp:txBody>
      <dsp:txXfrm>
        <a:off x="30442" y="140138"/>
        <a:ext cx="10492816" cy="562726"/>
      </dsp:txXfrm>
    </dsp:sp>
    <dsp:sp modelId="{5A94996E-80EF-534B-960A-DBA8B5494F7B}">
      <dsp:nvSpPr>
        <dsp:cNvPr id="0" name=""/>
        <dsp:cNvSpPr/>
      </dsp:nvSpPr>
      <dsp:spPr>
        <a:xfrm>
          <a:off x="0" y="808186"/>
          <a:ext cx="10553700" cy="6236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Namen</a:t>
          </a:r>
        </a:p>
      </dsp:txBody>
      <dsp:txXfrm>
        <a:off x="30442" y="838628"/>
        <a:ext cx="10492816" cy="562726"/>
      </dsp:txXfrm>
    </dsp:sp>
    <dsp:sp modelId="{11B3ACC0-15C9-3F48-8EC5-76D571E3E4E5}">
      <dsp:nvSpPr>
        <dsp:cNvPr id="0" name=""/>
        <dsp:cNvSpPr/>
      </dsp:nvSpPr>
      <dsp:spPr>
        <a:xfrm>
          <a:off x="0" y="1506676"/>
          <a:ext cx="10553700" cy="6236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Aardrijkskundige</a:t>
          </a:r>
          <a:r>
            <a:rPr lang="nl-NL" sz="2600" kern="1200" baseline="0" dirty="0" smtClean="0"/>
            <a:t> namen</a:t>
          </a:r>
          <a:endParaRPr lang="nl-NL" sz="2600" kern="1200" dirty="0" smtClean="0"/>
        </a:p>
      </dsp:txBody>
      <dsp:txXfrm>
        <a:off x="30442" y="1537118"/>
        <a:ext cx="10492816" cy="562726"/>
      </dsp:txXfrm>
    </dsp:sp>
    <dsp:sp modelId="{D8554D96-A6F2-F944-A534-3B77F61BCAA4}">
      <dsp:nvSpPr>
        <dsp:cNvPr id="0" name=""/>
        <dsp:cNvSpPr/>
      </dsp:nvSpPr>
      <dsp:spPr>
        <a:xfrm>
          <a:off x="0" y="2205166"/>
          <a:ext cx="10553700" cy="6236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Namen van officiële feestdagen en historische gebeurtenissen. </a:t>
          </a:r>
        </a:p>
      </dsp:txBody>
      <dsp:txXfrm>
        <a:off x="30442" y="2235608"/>
        <a:ext cx="10492816" cy="562726"/>
      </dsp:txXfrm>
    </dsp:sp>
    <dsp:sp modelId="{ADD1697A-08FF-584D-886C-374CCAD8B8BE}">
      <dsp:nvSpPr>
        <dsp:cNvPr id="0" name=""/>
        <dsp:cNvSpPr/>
      </dsp:nvSpPr>
      <dsp:spPr>
        <a:xfrm>
          <a:off x="0" y="2903656"/>
          <a:ext cx="10553700" cy="6236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Evenementen</a:t>
          </a:r>
          <a:r>
            <a:rPr lang="nl-NL" sz="2600" kern="1200" baseline="0" dirty="0" smtClean="0"/>
            <a:t>, titels of heilige personen of zaken.</a:t>
          </a:r>
          <a:endParaRPr lang="nl-NL" sz="2600" kern="1200" dirty="0" smtClean="0"/>
        </a:p>
      </dsp:txBody>
      <dsp:txXfrm>
        <a:off x="30442" y="2934098"/>
        <a:ext cx="10492816" cy="56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6F40E-5AD3-3347-A99F-4C3EB15CE1CD}">
      <dsp:nvSpPr>
        <dsp:cNvPr id="0" name=""/>
        <dsp:cNvSpPr/>
      </dsp:nvSpPr>
      <dsp:spPr>
        <a:xfrm>
          <a:off x="0" y="3103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Zuid-Afrika</a:t>
          </a:r>
        </a:p>
      </dsp:txBody>
      <dsp:txXfrm>
        <a:off x="53859" y="84895"/>
        <a:ext cx="10445982" cy="995592"/>
      </dsp:txXfrm>
    </dsp:sp>
    <dsp:sp modelId="{29B1A300-036C-BE4D-A294-5E379431F928}">
      <dsp:nvSpPr>
        <dsp:cNvPr id="0" name=""/>
        <dsp:cNvSpPr/>
      </dsp:nvSpPr>
      <dsp:spPr>
        <a:xfrm>
          <a:off x="0" y="126682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Nederland</a:t>
          </a:r>
        </a:p>
      </dsp:txBody>
      <dsp:txXfrm>
        <a:off x="53859" y="1320685"/>
        <a:ext cx="10445982" cy="995592"/>
      </dsp:txXfrm>
    </dsp:sp>
    <dsp:sp modelId="{F9180881-3214-6546-9409-E07DA4BEBFFE}">
      <dsp:nvSpPr>
        <dsp:cNvPr id="0" name=""/>
        <dsp:cNvSpPr/>
      </dsp:nvSpPr>
      <dsp:spPr>
        <a:xfrm>
          <a:off x="0" y="250261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Leidseplein</a:t>
          </a:r>
        </a:p>
      </dsp:txBody>
      <dsp:txXfrm>
        <a:off x="53859" y="2556475"/>
        <a:ext cx="10445982" cy="9955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E0370-CC1E-A446-ACAC-D1A625BEC7CF}">
      <dsp:nvSpPr>
        <dsp:cNvPr id="0" name=""/>
        <dsp:cNvSpPr/>
      </dsp:nvSpPr>
      <dsp:spPr>
        <a:xfrm>
          <a:off x="0" y="3103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Eerste</a:t>
          </a:r>
          <a:r>
            <a:rPr lang="nl-NL" sz="4600" kern="1200" baseline="0" dirty="0" smtClean="0"/>
            <a:t> Wereldoorlog</a:t>
          </a:r>
          <a:endParaRPr lang="nl-NL" sz="4600" kern="1200" dirty="0" smtClean="0"/>
        </a:p>
      </dsp:txBody>
      <dsp:txXfrm>
        <a:off x="53859" y="84895"/>
        <a:ext cx="10445982" cy="995592"/>
      </dsp:txXfrm>
    </dsp:sp>
    <dsp:sp modelId="{0CC22147-8B3E-F74F-8333-3753D73B4895}">
      <dsp:nvSpPr>
        <dsp:cNvPr id="0" name=""/>
        <dsp:cNvSpPr/>
      </dsp:nvSpPr>
      <dsp:spPr>
        <a:xfrm>
          <a:off x="0" y="126682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Franse Revolutie</a:t>
          </a:r>
          <a:endParaRPr lang="nl-NL" sz="4600" kern="1200" dirty="0" smtClean="0"/>
        </a:p>
      </dsp:txBody>
      <dsp:txXfrm>
        <a:off x="53859" y="1320685"/>
        <a:ext cx="10445982" cy="995592"/>
      </dsp:txXfrm>
    </dsp:sp>
    <dsp:sp modelId="{C33A3BC7-C97F-554E-AF5F-3B383EF836F9}">
      <dsp:nvSpPr>
        <dsp:cNvPr id="0" name=""/>
        <dsp:cNvSpPr/>
      </dsp:nvSpPr>
      <dsp:spPr>
        <a:xfrm>
          <a:off x="0" y="2502616"/>
          <a:ext cx="10553700" cy="11033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Slag bij Waterloo</a:t>
          </a:r>
          <a:endParaRPr lang="nl-NL" sz="4600" kern="1200" dirty="0" smtClean="0"/>
        </a:p>
      </dsp:txBody>
      <dsp:txXfrm>
        <a:off x="53859" y="2556475"/>
        <a:ext cx="10445982" cy="9955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2377D-EF58-164A-B889-C86CF0F1BEAE}">
      <dsp:nvSpPr>
        <dsp:cNvPr id="0" name=""/>
        <dsp:cNvSpPr/>
      </dsp:nvSpPr>
      <dsp:spPr>
        <a:xfrm>
          <a:off x="0" y="6917"/>
          <a:ext cx="10553700" cy="115202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 dirty="0" smtClean="0"/>
            <a:t>Maaike koopt zwarte sokken bij de Action.</a:t>
          </a:r>
          <a:endParaRPr lang="nl-NL" sz="2900" kern="1200" dirty="0"/>
        </a:p>
      </dsp:txBody>
      <dsp:txXfrm>
        <a:off x="56237" y="63154"/>
        <a:ext cx="10441226" cy="1039555"/>
      </dsp:txXfrm>
    </dsp:sp>
    <dsp:sp modelId="{B5E2777C-6962-E441-9B87-9F1F4373139A}">
      <dsp:nvSpPr>
        <dsp:cNvPr id="0" name=""/>
        <dsp:cNvSpPr/>
      </dsp:nvSpPr>
      <dsp:spPr>
        <a:xfrm>
          <a:off x="0" y="1242466"/>
          <a:ext cx="10553700" cy="115202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 dirty="0" smtClean="0"/>
            <a:t>Maaike</a:t>
          </a:r>
          <a:r>
            <a:rPr lang="nl-NL" sz="2900" kern="1200" baseline="0" dirty="0" smtClean="0"/>
            <a:t> is jarig in de kerstvakantie. Maaike </a:t>
          </a:r>
          <a:r>
            <a:rPr lang="nl-NL" sz="2900" kern="1200" baseline="0" smtClean="0"/>
            <a:t>gaat gourmetten tijdens Kerstmis. </a:t>
          </a:r>
          <a:endParaRPr lang="nl-NL" sz="2900" kern="1200" dirty="0"/>
        </a:p>
      </dsp:txBody>
      <dsp:txXfrm>
        <a:off x="56237" y="1298703"/>
        <a:ext cx="10441226" cy="1039555"/>
      </dsp:txXfrm>
    </dsp:sp>
    <dsp:sp modelId="{D66DF30D-ED63-B947-8EC0-A209E61224F0}">
      <dsp:nvSpPr>
        <dsp:cNvPr id="0" name=""/>
        <dsp:cNvSpPr/>
      </dsp:nvSpPr>
      <dsp:spPr>
        <a:xfrm>
          <a:off x="0" y="2478016"/>
          <a:ext cx="10553700" cy="115202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 dirty="0" smtClean="0"/>
            <a:t>Maaike is ook docent geschiedenis en weet alles over de Tweede Wereldoorlog.</a:t>
          </a:r>
          <a:endParaRPr lang="nl-NL" sz="2900" kern="1200" dirty="0"/>
        </a:p>
      </dsp:txBody>
      <dsp:txXfrm>
        <a:off x="56237" y="2534253"/>
        <a:ext cx="10441226" cy="10395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B6E66-DB0B-4746-85E8-B26B642F0A1D}">
      <dsp:nvSpPr>
        <dsp:cNvPr id="0" name=""/>
        <dsp:cNvSpPr/>
      </dsp:nvSpPr>
      <dsp:spPr>
        <a:xfrm>
          <a:off x="0" y="43973"/>
          <a:ext cx="10553700" cy="64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Geen hoofdletter bij historische perioden of tijdsindelingen.</a:t>
          </a:r>
          <a:endParaRPr lang="nl-NL" sz="2700" kern="1200" dirty="0"/>
        </a:p>
      </dsp:txBody>
      <dsp:txXfrm>
        <a:off x="31613" y="75586"/>
        <a:ext cx="10490474" cy="584369"/>
      </dsp:txXfrm>
    </dsp:sp>
    <dsp:sp modelId="{C15B0FF5-6144-A14D-AA46-F697660F41F6}">
      <dsp:nvSpPr>
        <dsp:cNvPr id="0" name=""/>
        <dsp:cNvSpPr/>
      </dsp:nvSpPr>
      <dsp:spPr>
        <a:xfrm>
          <a:off x="0" y="769328"/>
          <a:ext cx="10553700" cy="64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middeleeuwen</a:t>
          </a:r>
          <a:endParaRPr lang="nl-NL" sz="2700" kern="1200" dirty="0"/>
        </a:p>
      </dsp:txBody>
      <dsp:txXfrm>
        <a:off x="31613" y="800941"/>
        <a:ext cx="10490474" cy="584369"/>
      </dsp:txXfrm>
    </dsp:sp>
    <dsp:sp modelId="{7AE1E953-CF95-5342-B3AE-331DDFD99CDD}">
      <dsp:nvSpPr>
        <dsp:cNvPr id="0" name=""/>
        <dsp:cNvSpPr/>
      </dsp:nvSpPr>
      <dsp:spPr>
        <a:xfrm>
          <a:off x="0" y="1494684"/>
          <a:ext cx="10553700" cy="64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renaissance</a:t>
          </a:r>
          <a:endParaRPr lang="nl-NL" sz="2700" kern="1200" dirty="0"/>
        </a:p>
      </dsp:txBody>
      <dsp:txXfrm>
        <a:off x="31613" y="1526297"/>
        <a:ext cx="10490474" cy="584369"/>
      </dsp:txXfrm>
    </dsp:sp>
    <dsp:sp modelId="{03B275C6-3F4D-2140-9ADB-05400021263F}">
      <dsp:nvSpPr>
        <dsp:cNvPr id="0" name=""/>
        <dsp:cNvSpPr/>
      </dsp:nvSpPr>
      <dsp:spPr>
        <a:xfrm>
          <a:off x="0" y="2220039"/>
          <a:ext cx="10553700" cy="64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lente</a:t>
          </a:r>
          <a:endParaRPr lang="nl-NL" sz="2700" kern="1200" dirty="0"/>
        </a:p>
      </dsp:txBody>
      <dsp:txXfrm>
        <a:off x="31613" y="2251652"/>
        <a:ext cx="10490474" cy="584369"/>
      </dsp:txXfrm>
    </dsp:sp>
    <dsp:sp modelId="{52E06ACB-0131-2941-8A1E-DFC7780DF54D}">
      <dsp:nvSpPr>
        <dsp:cNvPr id="0" name=""/>
        <dsp:cNvSpPr/>
      </dsp:nvSpPr>
      <dsp:spPr>
        <a:xfrm>
          <a:off x="0" y="2945394"/>
          <a:ext cx="10553700" cy="64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700" kern="1200" dirty="0" smtClean="0"/>
            <a:t>maandag</a:t>
          </a:r>
          <a:endParaRPr lang="nl-NL" sz="2700" kern="1200" dirty="0"/>
        </a:p>
      </dsp:txBody>
      <dsp:txXfrm>
        <a:off x="31613" y="2977007"/>
        <a:ext cx="10490474" cy="5843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2B3FF-F0FD-CC4F-BFBE-6F6B66ACF7AB}">
      <dsp:nvSpPr>
        <dsp:cNvPr id="0" name=""/>
        <dsp:cNvSpPr/>
      </dsp:nvSpPr>
      <dsp:spPr>
        <a:xfrm>
          <a:off x="0" y="1019956"/>
          <a:ext cx="10553700" cy="159705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Geen hoofdletter bij dagen, maanden, seizoenen en windstreken.</a:t>
          </a:r>
          <a:endParaRPr lang="nl-NL" sz="4000" kern="1200" dirty="0"/>
        </a:p>
      </dsp:txBody>
      <dsp:txXfrm>
        <a:off x="77962" y="1097918"/>
        <a:ext cx="10397776" cy="1441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742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282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36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551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830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93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624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212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-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7231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23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3369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4289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555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E7872B9-A488-514B-BE11-BEF1BBC95C4E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2D0DD33-9C9E-4540-876D-90775DF59F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17869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Spelling</a:t>
            </a:r>
            <a:br>
              <a:rPr lang="nl-NL" dirty="0" smtClean="0"/>
            </a:br>
            <a:r>
              <a:rPr lang="nl-NL" dirty="0" smtClean="0"/>
              <a:t>Hoofdletters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10000" y="5280847"/>
            <a:ext cx="2653635" cy="1300062"/>
          </a:xfrm>
        </p:spPr>
        <p:txBody>
          <a:bodyPr>
            <a:normAutofit/>
          </a:bodyPr>
          <a:lstStyle/>
          <a:p>
            <a:r>
              <a:rPr lang="nl-NL" smtClean="0"/>
              <a:t>Digitaal Klaslokaal</a:t>
            </a:r>
            <a:br>
              <a:rPr lang="nl-NL" smtClean="0"/>
            </a:br>
            <a:r>
              <a:rPr lang="nl-NL" smtClean="0"/>
              <a:t>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890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gebruik je een hoofdletter?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20710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392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 aardrijkskundige namen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74917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3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 historische gebeurtenissen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86716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90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2238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54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Let op!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323925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250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Let op: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29220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1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Zie voor meer: </a:t>
            </a:r>
            <a:r>
              <a:rPr lang="nl-NL" dirty="0" err="1" smtClean="0"/>
              <a:t>www.maaikezijm.com</a:t>
            </a:r>
            <a:r>
              <a:rPr lang="nl-NL" dirty="0" smtClean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98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a1">
  <a:themeElements>
    <a:clrScheme name="Citeerbaar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eerbaar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eerbaar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a1" id="{4BAA0F8B-682E-B94C-AC87-5542B70F98BE}" vid="{67A39B7D-5CA3-124B-A488-E53DE155AA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Thema1</Template>
  <TotalTime>1998</TotalTime>
  <Words>121</Words>
  <Application>Microsoft Macintosh PowerPoint</Application>
  <PresentationFormat>Breedbeeld</PresentationFormat>
  <Paragraphs>30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Century Gothic</vt:lpstr>
      <vt:lpstr>Wingdings 2</vt:lpstr>
      <vt:lpstr>Thema1</vt:lpstr>
      <vt:lpstr>Spelling Hoofdletters</vt:lpstr>
      <vt:lpstr>Wanneer gebruik je een hoofdletter?</vt:lpstr>
      <vt:lpstr>Voorbeeld aardrijkskundige namen</vt:lpstr>
      <vt:lpstr>Voorbeeld historische gebeurtenissen</vt:lpstr>
      <vt:lpstr>Voorbeeld</vt:lpstr>
      <vt:lpstr>Let op!</vt:lpstr>
      <vt:lpstr>Let op:</vt:lpstr>
      <vt:lpstr>Einde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Spelling Hoofdletters</dc:title>
  <dc:creator>Maaike Zijm</dc:creator>
  <cp:lastModifiedBy>Maaike Zijm</cp:lastModifiedBy>
  <cp:revision>7</cp:revision>
  <dcterms:created xsi:type="dcterms:W3CDTF">2016-09-02T12:03:39Z</dcterms:created>
  <dcterms:modified xsi:type="dcterms:W3CDTF">2016-09-04T10:20:36Z</dcterms:modified>
</cp:coreProperties>
</file>