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00"/>
  </p:normalViewPr>
  <p:slideViewPr>
    <p:cSldViewPr snapToGrid="0" snapToObjects="1">
      <p:cViewPr varScale="1">
        <p:scale>
          <a:sx n="92" d="100"/>
          <a:sy n="92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E4A0CD-E805-B248-9131-6ED1F1623614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8C97D4A-7F46-CA4E-85A2-248D761A992A}">
      <dgm:prSet phldrT="[Tekst]"/>
      <dgm:spPr/>
      <dgm:t>
        <a:bodyPr/>
        <a:lstStyle/>
        <a:p>
          <a:r>
            <a:rPr lang="nl-NL" dirty="0" smtClean="0"/>
            <a:t>Wat is het onderwerp?</a:t>
          </a:r>
          <a:endParaRPr lang="nl-NL" dirty="0"/>
        </a:p>
      </dgm:t>
    </dgm:pt>
    <dgm:pt modelId="{3F3CCDF7-6DD2-AE41-8567-6D48AE3D9AAF}" type="parTrans" cxnId="{1449E898-69E3-BC47-83C3-4495F6A4E953}">
      <dgm:prSet/>
      <dgm:spPr/>
      <dgm:t>
        <a:bodyPr/>
        <a:lstStyle/>
        <a:p>
          <a:endParaRPr lang="nl-NL"/>
        </a:p>
      </dgm:t>
    </dgm:pt>
    <dgm:pt modelId="{632EAD3E-96FE-BF4D-94CB-4CFE1AF64C27}" type="sibTrans" cxnId="{1449E898-69E3-BC47-83C3-4495F6A4E953}">
      <dgm:prSet/>
      <dgm:spPr/>
      <dgm:t>
        <a:bodyPr/>
        <a:lstStyle/>
        <a:p>
          <a:endParaRPr lang="nl-NL"/>
        </a:p>
      </dgm:t>
    </dgm:pt>
    <dgm:pt modelId="{85D024B0-CBE7-2E48-AF3C-96A38E7FD223}">
      <dgm:prSet phldrT="[Tekst]"/>
      <dgm:spPr/>
      <dgm:t>
        <a:bodyPr/>
        <a:lstStyle/>
        <a:p>
          <a:r>
            <a:rPr lang="nl-NL" dirty="0" smtClean="0"/>
            <a:t>Bereid je interview voor.</a:t>
          </a:r>
          <a:endParaRPr lang="nl-NL" dirty="0"/>
        </a:p>
      </dgm:t>
    </dgm:pt>
    <dgm:pt modelId="{2858449A-CC4F-CE43-BFD3-51EEA56095E4}" type="parTrans" cxnId="{30003FBA-3C4B-CE41-AC71-3F2709F209E2}">
      <dgm:prSet/>
      <dgm:spPr/>
      <dgm:t>
        <a:bodyPr/>
        <a:lstStyle/>
        <a:p>
          <a:endParaRPr lang="nl-NL"/>
        </a:p>
      </dgm:t>
    </dgm:pt>
    <dgm:pt modelId="{FF917D3A-47E3-D048-B45D-D5FACB58E930}" type="sibTrans" cxnId="{30003FBA-3C4B-CE41-AC71-3F2709F209E2}">
      <dgm:prSet/>
      <dgm:spPr/>
      <dgm:t>
        <a:bodyPr/>
        <a:lstStyle/>
        <a:p>
          <a:endParaRPr lang="nl-NL"/>
        </a:p>
      </dgm:t>
    </dgm:pt>
    <dgm:pt modelId="{1DAB1220-9EEA-C74A-92E2-50A32AA6A963}">
      <dgm:prSet phldrT="[Tekst]"/>
      <dgm:spPr/>
      <dgm:t>
        <a:bodyPr/>
        <a:lstStyle/>
        <a:p>
          <a:r>
            <a:rPr lang="nl-NL" dirty="0" smtClean="0"/>
            <a:t>Bedenk open vragen over het onderwerp.</a:t>
          </a:r>
          <a:endParaRPr lang="nl-NL" dirty="0"/>
        </a:p>
      </dgm:t>
    </dgm:pt>
    <dgm:pt modelId="{1BD47CBA-0E63-F948-8A53-A0E0AB333109}" type="parTrans" cxnId="{C27BE77B-D731-5D4E-99B6-180E0BD84CBB}">
      <dgm:prSet/>
      <dgm:spPr/>
      <dgm:t>
        <a:bodyPr/>
        <a:lstStyle/>
        <a:p>
          <a:endParaRPr lang="nl-NL"/>
        </a:p>
      </dgm:t>
    </dgm:pt>
    <dgm:pt modelId="{A1ADDF07-F351-8644-9CAA-F445C906108F}" type="sibTrans" cxnId="{C27BE77B-D731-5D4E-99B6-180E0BD84CBB}">
      <dgm:prSet/>
      <dgm:spPr/>
      <dgm:t>
        <a:bodyPr/>
        <a:lstStyle/>
        <a:p>
          <a:endParaRPr lang="nl-NL"/>
        </a:p>
      </dgm:t>
    </dgm:pt>
    <dgm:pt modelId="{2B7DD345-1C5B-9F44-8F0C-331BF80C6373}">
      <dgm:prSet phldrT="[Tekst]"/>
      <dgm:spPr/>
      <dgm:t>
        <a:bodyPr/>
        <a:lstStyle/>
        <a:p>
          <a:r>
            <a:rPr lang="nl-NL" dirty="0" smtClean="0"/>
            <a:t>Hoofdonderwerp - deelonderwerpen</a:t>
          </a:r>
          <a:endParaRPr lang="nl-NL" dirty="0"/>
        </a:p>
      </dgm:t>
    </dgm:pt>
    <dgm:pt modelId="{1D50A1F0-5BCC-2349-A1BA-F28294EA00E1}" type="parTrans" cxnId="{195843A0-4009-E040-BF37-87A917F66413}">
      <dgm:prSet/>
      <dgm:spPr/>
    </dgm:pt>
    <dgm:pt modelId="{255790D0-33D5-E64E-ABA9-941294520A03}" type="sibTrans" cxnId="{195843A0-4009-E040-BF37-87A917F66413}">
      <dgm:prSet/>
      <dgm:spPr/>
    </dgm:pt>
    <dgm:pt modelId="{F3ECE79E-9EB3-8D4F-ABA5-A77A21B4E032}">
      <dgm:prSet phldrT="[Tekst]"/>
      <dgm:spPr/>
      <dgm:t>
        <a:bodyPr/>
        <a:lstStyle/>
        <a:p>
          <a:r>
            <a:rPr lang="nl-NL" dirty="0" smtClean="0"/>
            <a:t>Gebruik kladpapier.</a:t>
          </a:r>
          <a:endParaRPr lang="nl-NL" dirty="0"/>
        </a:p>
      </dgm:t>
    </dgm:pt>
    <dgm:pt modelId="{865E42D7-A3D9-8D4F-BFC3-8B1F0EFF11ED}" type="parTrans" cxnId="{C317D008-3726-9A4F-86F5-A9BB74B80B75}">
      <dgm:prSet/>
      <dgm:spPr/>
    </dgm:pt>
    <dgm:pt modelId="{E0471F45-43C5-DD49-8887-18B077D10E35}" type="sibTrans" cxnId="{C317D008-3726-9A4F-86F5-A9BB74B80B75}">
      <dgm:prSet/>
      <dgm:spPr/>
    </dgm:pt>
    <dgm:pt modelId="{EDA645CA-FC25-764C-9990-4589BCDCACDC}" type="pres">
      <dgm:prSet presAssocID="{6FE4A0CD-E805-B248-9131-6ED1F1623614}" presName="linear" presStyleCnt="0">
        <dgm:presLayoutVars>
          <dgm:animLvl val="lvl"/>
          <dgm:resizeHandles val="exact"/>
        </dgm:presLayoutVars>
      </dgm:prSet>
      <dgm:spPr/>
    </dgm:pt>
    <dgm:pt modelId="{2B2497F9-E93B-A243-876B-20A677F84091}" type="pres">
      <dgm:prSet presAssocID="{28C97D4A-7F46-CA4E-85A2-248D761A992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509987-1757-8646-9193-4FF9F31C3484}" type="pres">
      <dgm:prSet presAssocID="{28C97D4A-7F46-CA4E-85A2-248D761A992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DC8450-1852-2A4E-8F8B-BAF164DB7A4D}" type="pres">
      <dgm:prSet presAssocID="{85D024B0-CBE7-2E48-AF3C-96A38E7FD22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B671D07-0FB5-3544-85C0-D4CE2EEDA57E}" type="pres">
      <dgm:prSet presAssocID="{85D024B0-CBE7-2E48-AF3C-96A38E7FD22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195843A0-4009-E040-BF37-87A917F66413}" srcId="{28C97D4A-7F46-CA4E-85A2-248D761A992A}" destId="{2B7DD345-1C5B-9F44-8F0C-331BF80C6373}" srcOrd="0" destOrd="0" parTransId="{1D50A1F0-5BCC-2349-A1BA-F28294EA00E1}" sibTransId="{255790D0-33D5-E64E-ABA9-941294520A03}"/>
    <dgm:cxn modelId="{1449E898-69E3-BC47-83C3-4495F6A4E953}" srcId="{6FE4A0CD-E805-B248-9131-6ED1F1623614}" destId="{28C97D4A-7F46-CA4E-85A2-248D761A992A}" srcOrd="0" destOrd="0" parTransId="{3F3CCDF7-6DD2-AE41-8567-6D48AE3D9AAF}" sibTransId="{632EAD3E-96FE-BF4D-94CB-4CFE1AF64C27}"/>
    <dgm:cxn modelId="{0A212915-B8DA-214D-8BDA-15A797080332}" type="presOf" srcId="{6FE4A0CD-E805-B248-9131-6ED1F1623614}" destId="{EDA645CA-FC25-764C-9990-4589BCDCACDC}" srcOrd="0" destOrd="0" presId="urn:microsoft.com/office/officeart/2005/8/layout/vList2"/>
    <dgm:cxn modelId="{68267334-9EE4-8D42-B6B7-D04A1B1D1DE9}" type="presOf" srcId="{F3ECE79E-9EB3-8D4F-ABA5-A77A21B4E032}" destId="{1B671D07-0FB5-3544-85C0-D4CE2EEDA57E}" srcOrd="0" destOrd="1" presId="urn:microsoft.com/office/officeart/2005/8/layout/vList2"/>
    <dgm:cxn modelId="{30003FBA-3C4B-CE41-AC71-3F2709F209E2}" srcId="{6FE4A0CD-E805-B248-9131-6ED1F1623614}" destId="{85D024B0-CBE7-2E48-AF3C-96A38E7FD223}" srcOrd="1" destOrd="0" parTransId="{2858449A-CC4F-CE43-BFD3-51EEA56095E4}" sibTransId="{FF917D3A-47E3-D048-B45D-D5FACB58E930}"/>
    <dgm:cxn modelId="{C27BE77B-D731-5D4E-99B6-180E0BD84CBB}" srcId="{85D024B0-CBE7-2E48-AF3C-96A38E7FD223}" destId="{1DAB1220-9EEA-C74A-92E2-50A32AA6A963}" srcOrd="0" destOrd="0" parTransId="{1BD47CBA-0E63-F948-8A53-A0E0AB333109}" sibTransId="{A1ADDF07-F351-8644-9CAA-F445C906108F}"/>
    <dgm:cxn modelId="{E9ECA9A9-D518-5B4D-A612-C463CDB1C97F}" type="presOf" srcId="{28C97D4A-7F46-CA4E-85A2-248D761A992A}" destId="{2B2497F9-E93B-A243-876B-20A677F84091}" srcOrd="0" destOrd="0" presId="urn:microsoft.com/office/officeart/2005/8/layout/vList2"/>
    <dgm:cxn modelId="{C317D008-3726-9A4F-86F5-A9BB74B80B75}" srcId="{85D024B0-CBE7-2E48-AF3C-96A38E7FD223}" destId="{F3ECE79E-9EB3-8D4F-ABA5-A77A21B4E032}" srcOrd="1" destOrd="0" parTransId="{865E42D7-A3D9-8D4F-BFC3-8B1F0EFF11ED}" sibTransId="{E0471F45-43C5-DD49-8887-18B077D10E35}"/>
    <dgm:cxn modelId="{328F1712-7573-C049-A2A1-2F586F33E69B}" type="presOf" srcId="{1DAB1220-9EEA-C74A-92E2-50A32AA6A963}" destId="{1B671D07-0FB5-3544-85C0-D4CE2EEDA57E}" srcOrd="0" destOrd="0" presId="urn:microsoft.com/office/officeart/2005/8/layout/vList2"/>
    <dgm:cxn modelId="{1ECCE77F-6108-0449-ABD6-1775D08637D8}" type="presOf" srcId="{2B7DD345-1C5B-9F44-8F0C-331BF80C6373}" destId="{31509987-1757-8646-9193-4FF9F31C3484}" srcOrd="0" destOrd="0" presId="urn:microsoft.com/office/officeart/2005/8/layout/vList2"/>
    <dgm:cxn modelId="{017F1DC5-587E-6647-B18F-519D251C3A46}" type="presOf" srcId="{85D024B0-CBE7-2E48-AF3C-96A38E7FD223}" destId="{5EDC8450-1852-2A4E-8F8B-BAF164DB7A4D}" srcOrd="0" destOrd="0" presId="urn:microsoft.com/office/officeart/2005/8/layout/vList2"/>
    <dgm:cxn modelId="{3D7457E2-07AC-714C-8F13-801FA97CD241}" type="presParOf" srcId="{EDA645CA-FC25-764C-9990-4589BCDCACDC}" destId="{2B2497F9-E93B-A243-876B-20A677F84091}" srcOrd="0" destOrd="0" presId="urn:microsoft.com/office/officeart/2005/8/layout/vList2"/>
    <dgm:cxn modelId="{41A0BACE-FE4A-FE4A-A44C-61CDC1C86388}" type="presParOf" srcId="{EDA645CA-FC25-764C-9990-4589BCDCACDC}" destId="{31509987-1757-8646-9193-4FF9F31C3484}" srcOrd="1" destOrd="0" presId="urn:microsoft.com/office/officeart/2005/8/layout/vList2"/>
    <dgm:cxn modelId="{1FA5D3CD-20C1-294B-8311-BF9B4B4DDBB9}" type="presParOf" srcId="{EDA645CA-FC25-764C-9990-4589BCDCACDC}" destId="{5EDC8450-1852-2A4E-8F8B-BAF164DB7A4D}" srcOrd="2" destOrd="0" presId="urn:microsoft.com/office/officeart/2005/8/layout/vList2"/>
    <dgm:cxn modelId="{6BF55526-128E-7547-B39A-6E3363444BDF}" type="presParOf" srcId="{EDA645CA-FC25-764C-9990-4589BCDCACDC}" destId="{1B671D07-0FB5-3544-85C0-D4CE2EEDA57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D7F83A-802E-0549-BC56-DCB4737216C0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0BD5005-4E6A-6048-9249-826C2BD123B5}">
      <dgm:prSet phldrT="[Tekst]"/>
      <dgm:spPr/>
      <dgm:t>
        <a:bodyPr/>
        <a:lstStyle/>
        <a:p>
          <a:r>
            <a:rPr lang="nl-NL" dirty="0" smtClean="0"/>
            <a:t>Aanleiding</a:t>
          </a:r>
          <a:endParaRPr lang="nl-NL" dirty="0"/>
        </a:p>
      </dgm:t>
    </dgm:pt>
    <dgm:pt modelId="{DD5BB8BA-3AD4-464F-BBF7-8C3FC55BAFAF}" type="parTrans" cxnId="{6F4EB087-5E93-584E-8CBF-602F094A7A90}">
      <dgm:prSet/>
      <dgm:spPr/>
      <dgm:t>
        <a:bodyPr/>
        <a:lstStyle/>
        <a:p>
          <a:endParaRPr lang="nl-NL"/>
        </a:p>
      </dgm:t>
    </dgm:pt>
    <dgm:pt modelId="{E2FDD9A2-4924-8C4A-AB71-24ED94BD4B89}" type="sibTrans" cxnId="{6F4EB087-5E93-584E-8CBF-602F094A7A90}">
      <dgm:prSet/>
      <dgm:spPr/>
      <dgm:t>
        <a:bodyPr/>
        <a:lstStyle/>
        <a:p>
          <a:endParaRPr lang="nl-NL"/>
        </a:p>
      </dgm:t>
    </dgm:pt>
    <dgm:pt modelId="{B1230675-A84D-744A-B359-5D5741424C0D}">
      <dgm:prSet phldrT="[Tekst]"/>
      <dgm:spPr/>
      <dgm:t>
        <a:bodyPr/>
        <a:lstStyle/>
        <a:p>
          <a:r>
            <a:rPr lang="nl-NL" dirty="0" smtClean="0"/>
            <a:t>Vertel waarom je dit interview houdt en wat je met de informatie gaat doen.</a:t>
          </a:r>
          <a:endParaRPr lang="nl-NL" dirty="0"/>
        </a:p>
      </dgm:t>
    </dgm:pt>
    <dgm:pt modelId="{BE631D8A-9A0B-D74D-A8A1-0E7D46DEF230}" type="parTrans" cxnId="{051F6B53-D77E-6B4F-B670-057CFD780662}">
      <dgm:prSet/>
      <dgm:spPr/>
      <dgm:t>
        <a:bodyPr/>
        <a:lstStyle/>
        <a:p>
          <a:endParaRPr lang="nl-NL"/>
        </a:p>
      </dgm:t>
    </dgm:pt>
    <dgm:pt modelId="{83D5A87B-B0B7-7F4C-8513-8AB7874CF6DC}" type="sibTrans" cxnId="{051F6B53-D77E-6B4F-B670-057CFD780662}">
      <dgm:prSet/>
      <dgm:spPr/>
      <dgm:t>
        <a:bodyPr/>
        <a:lstStyle/>
        <a:p>
          <a:endParaRPr lang="nl-NL"/>
        </a:p>
      </dgm:t>
    </dgm:pt>
    <dgm:pt modelId="{3D920F56-AA6E-CA49-A063-07593A71BB6A}">
      <dgm:prSet phldrT="[Tekst]"/>
      <dgm:spPr/>
      <dgm:t>
        <a:bodyPr/>
        <a:lstStyle/>
        <a:p>
          <a:r>
            <a:rPr lang="nl-NL" dirty="0" smtClean="0"/>
            <a:t>Introductie onderwerp</a:t>
          </a:r>
          <a:endParaRPr lang="nl-NL" dirty="0"/>
        </a:p>
      </dgm:t>
    </dgm:pt>
    <dgm:pt modelId="{B8B8B377-0669-794E-8A5D-E9F5DEF8EDDA}" type="parTrans" cxnId="{F33EFBDE-3D42-074D-A0CF-0F2FEB91F9A1}">
      <dgm:prSet/>
      <dgm:spPr/>
      <dgm:t>
        <a:bodyPr/>
        <a:lstStyle/>
        <a:p>
          <a:endParaRPr lang="nl-NL"/>
        </a:p>
      </dgm:t>
    </dgm:pt>
    <dgm:pt modelId="{3DEF619C-4C30-DC4B-8386-07C7FBCE4234}" type="sibTrans" cxnId="{F33EFBDE-3D42-074D-A0CF-0F2FEB91F9A1}">
      <dgm:prSet/>
      <dgm:spPr/>
      <dgm:t>
        <a:bodyPr/>
        <a:lstStyle/>
        <a:p>
          <a:endParaRPr lang="nl-NL"/>
        </a:p>
      </dgm:t>
    </dgm:pt>
    <dgm:pt modelId="{36BBADAF-2283-6545-B754-1BF9EF4030C9}">
      <dgm:prSet phldrT="[Tekst]"/>
      <dgm:spPr/>
      <dgm:t>
        <a:bodyPr/>
        <a:lstStyle/>
        <a:p>
          <a:r>
            <a:rPr lang="nl-NL" dirty="0" smtClean="0"/>
            <a:t>Wat is het onderwerp van je interview?</a:t>
          </a:r>
          <a:endParaRPr lang="nl-NL" dirty="0"/>
        </a:p>
      </dgm:t>
    </dgm:pt>
    <dgm:pt modelId="{96855F3E-32C9-554A-A8AF-8677ACE5B5FF}" type="parTrans" cxnId="{2E14BBD7-63C9-1C4E-8395-15B028F094AB}">
      <dgm:prSet/>
      <dgm:spPr/>
      <dgm:t>
        <a:bodyPr/>
        <a:lstStyle/>
        <a:p>
          <a:endParaRPr lang="nl-NL"/>
        </a:p>
      </dgm:t>
    </dgm:pt>
    <dgm:pt modelId="{1D82EE3A-DEC2-0E4A-A89D-C1F43529AD24}" type="sibTrans" cxnId="{2E14BBD7-63C9-1C4E-8395-15B028F094AB}">
      <dgm:prSet/>
      <dgm:spPr/>
      <dgm:t>
        <a:bodyPr/>
        <a:lstStyle/>
        <a:p>
          <a:endParaRPr lang="nl-NL"/>
        </a:p>
      </dgm:t>
    </dgm:pt>
    <dgm:pt modelId="{6C659C31-4DDC-284D-BAF9-C95128316F99}" type="pres">
      <dgm:prSet presAssocID="{E5D7F83A-802E-0549-BC56-DCB4737216C0}" presName="linear" presStyleCnt="0">
        <dgm:presLayoutVars>
          <dgm:animLvl val="lvl"/>
          <dgm:resizeHandles val="exact"/>
        </dgm:presLayoutVars>
      </dgm:prSet>
      <dgm:spPr/>
    </dgm:pt>
    <dgm:pt modelId="{40871F3E-3948-1749-ABF7-A90BEFC3EE03}" type="pres">
      <dgm:prSet presAssocID="{20BD5005-4E6A-6048-9249-826C2BD123B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3B298BE-0C0A-7C42-B3D5-56A6F916920C}" type="pres">
      <dgm:prSet presAssocID="{20BD5005-4E6A-6048-9249-826C2BD123B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13D9AA6-8B51-CA48-8668-DB19EECA9A77}" type="pres">
      <dgm:prSet presAssocID="{3D920F56-AA6E-CA49-A063-07593A71BB6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1E2F4C9-4A5E-4443-BF02-0085326227F3}" type="pres">
      <dgm:prSet presAssocID="{3D920F56-AA6E-CA49-A063-07593A71BB6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F4EB087-5E93-584E-8CBF-602F094A7A90}" srcId="{E5D7F83A-802E-0549-BC56-DCB4737216C0}" destId="{20BD5005-4E6A-6048-9249-826C2BD123B5}" srcOrd="0" destOrd="0" parTransId="{DD5BB8BA-3AD4-464F-BBF7-8C3FC55BAFAF}" sibTransId="{E2FDD9A2-4924-8C4A-AB71-24ED94BD4B89}"/>
    <dgm:cxn modelId="{2E14BBD7-63C9-1C4E-8395-15B028F094AB}" srcId="{3D920F56-AA6E-CA49-A063-07593A71BB6A}" destId="{36BBADAF-2283-6545-B754-1BF9EF4030C9}" srcOrd="0" destOrd="0" parTransId="{96855F3E-32C9-554A-A8AF-8677ACE5B5FF}" sibTransId="{1D82EE3A-DEC2-0E4A-A89D-C1F43529AD24}"/>
    <dgm:cxn modelId="{DB387BCE-C4B9-4C40-ABC4-2A1CAA91102B}" type="presOf" srcId="{E5D7F83A-802E-0549-BC56-DCB4737216C0}" destId="{6C659C31-4DDC-284D-BAF9-C95128316F99}" srcOrd="0" destOrd="0" presId="urn:microsoft.com/office/officeart/2005/8/layout/vList2"/>
    <dgm:cxn modelId="{1377EE32-39B9-0746-9237-1ABB28468DD9}" type="presOf" srcId="{3D920F56-AA6E-CA49-A063-07593A71BB6A}" destId="{C13D9AA6-8B51-CA48-8668-DB19EECA9A77}" srcOrd="0" destOrd="0" presId="urn:microsoft.com/office/officeart/2005/8/layout/vList2"/>
    <dgm:cxn modelId="{F33EFBDE-3D42-074D-A0CF-0F2FEB91F9A1}" srcId="{E5D7F83A-802E-0549-BC56-DCB4737216C0}" destId="{3D920F56-AA6E-CA49-A063-07593A71BB6A}" srcOrd="1" destOrd="0" parTransId="{B8B8B377-0669-794E-8A5D-E9F5DEF8EDDA}" sibTransId="{3DEF619C-4C30-DC4B-8386-07C7FBCE4234}"/>
    <dgm:cxn modelId="{F0916DA6-C740-3440-A34E-EBE6BB824B7C}" type="presOf" srcId="{B1230675-A84D-744A-B359-5D5741424C0D}" destId="{A3B298BE-0C0A-7C42-B3D5-56A6F916920C}" srcOrd="0" destOrd="0" presId="urn:microsoft.com/office/officeart/2005/8/layout/vList2"/>
    <dgm:cxn modelId="{051F6B53-D77E-6B4F-B670-057CFD780662}" srcId="{20BD5005-4E6A-6048-9249-826C2BD123B5}" destId="{B1230675-A84D-744A-B359-5D5741424C0D}" srcOrd="0" destOrd="0" parTransId="{BE631D8A-9A0B-D74D-A8A1-0E7D46DEF230}" sibTransId="{83D5A87B-B0B7-7F4C-8513-8AB7874CF6DC}"/>
    <dgm:cxn modelId="{CF580658-4DBB-AA4A-9943-0189EBB52736}" type="presOf" srcId="{36BBADAF-2283-6545-B754-1BF9EF4030C9}" destId="{D1E2F4C9-4A5E-4443-BF02-0085326227F3}" srcOrd="0" destOrd="0" presId="urn:microsoft.com/office/officeart/2005/8/layout/vList2"/>
    <dgm:cxn modelId="{CD681D71-C8E3-604C-82F0-89549A86A102}" type="presOf" srcId="{20BD5005-4E6A-6048-9249-826C2BD123B5}" destId="{40871F3E-3948-1749-ABF7-A90BEFC3EE03}" srcOrd="0" destOrd="0" presId="urn:microsoft.com/office/officeart/2005/8/layout/vList2"/>
    <dgm:cxn modelId="{F947351A-9DA2-834C-B189-B7826F11673A}" type="presParOf" srcId="{6C659C31-4DDC-284D-BAF9-C95128316F99}" destId="{40871F3E-3948-1749-ABF7-A90BEFC3EE03}" srcOrd="0" destOrd="0" presId="urn:microsoft.com/office/officeart/2005/8/layout/vList2"/>
    <dgm:cxn modelId="{953B6CF9-0A75-9C44-A1F3-435E7DB3FA29}" type="presParOf" srcId="{6C659C31-4DDC-284D-BAF9-C95128316F99}" destId="{A3B298BE-0C0A-7C42-B3D5-56A6F916920C}" srcOrd="1" destOrd="0" presId="urn:microsoft.com/office/officeart/2005/8/layout/vList2"/>
    <dgm:cxn modelId="{B316EB33-DEE0-B840-A650-98A812E9133A}" type="presParOf" srcId="{6C659C31-4DDC-284D-BAF9-C95128316F99}" destId="{C13D9AA6-8B51-CA48-8668-DB19EECA9A77}" srcOrd="2" destOrd="0" presId="urn:microsoft.com/office/officeart/2005/8/layout/vList2"/>
    <dgm:cxn modelId="{6EE643B7-AFB1-644F-9B70-6ADE914591BB}" type="presParOf" srcId="{6C659C31-4DDC-284D-BAF9-C95128316F99}" destId="{D1E2F4C9-4A5E-4443-BF02-0085326227F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94CF1A-229A-1849-A86F-8A0CDB740677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77185C6-5C7E-7D44-91E1-667AC56E7C24}">
      <dgm:prSet phldrT="[Tekst]"/>
      <dgm:spPr/>
      <dgm:t>
        <a:bodyPr/>
        <a:lstStyle/>
        <a:p>
          <a:r>
            <a:rPr lang="nl-NL" dirty="0" smtClean="0"/>
            <a:t>Vraag naar feiten</a:t>
          </a:r>
          <a:endParaRPr lang="nl-NL" dirty="0"/>
        </a:p>
      </dgm:t>
    </dgm:pt>
    <dgm:pt modelId="{EA52F850-8E45-2E4B-B249-2A4C749CF4F9}" type="parTrans" cxnId="{4F716B22-94A5-0A4B-930F-81DC5D3858A7}">
      <dgm:prSet/>
      <dgm:spPr/>
      <dgm:t>
        <a:bodyPr/>
        <a:lstStyle/>
        <a:p>
          <a:endParaRPr lang="nl-NL"/>
        </a:p>
      </dgm:t>
    </dgm:pt>
    <dgm:pt modelId="{C08F96E7-0D97-2A4A-92C5-8ED7123AF645}" type="sibTrans" cxnId="{4F716B22-94A5-0A4B-930F-81DC5D3858A7}">
      <dgm:prSet/>
      <dgm:spPr/>
      <dgm:t>
        <a:bodyPr/>
        <a:lstStyle/>
        <a:p>
          <a:endParaRPr lang="nl-NL"/>
        </a:p>
      </dgm:t>
    </dgm:pt>
    <dgm:pt modelId="{6F932C4B-FEDE-1A43-8329-4A48521FEDC2}">
      <dgm:prSet phldrT="[Tekst]"/>
      <dgm:spPr/>
      <dgm:t>
        <a:bodyPr/>
        <a:lstStyle/>
        <a:p>
          <a:r>
            <a:rPr lang="nl-NL" dirty="0" smtClean="0"/>
            <a:t>Een feit is iets dat echt waar is en je kunt controleren.</a:t>
          </a:r>
          <a:endParaRPr lang="nl-NL" dirty="0"/>
        </a:p>
      </dgm:t>
    </dgm:pt>
    <dgm:pt modelId="{F3109F5F-524A-0B41-94D9-F339D0394956}" type="parTrans" cxnId="{E57F6081-077C-8D48-9EBC-3BF0B06C080A}">
      <dgm:prSet/>
      <dgm:spPr/>
      <dgm:t>
        <a:bodyPr/>
        <a:lstStyle/>
        <a:p>
          <a:endParaRPr lang="nl-NL"/>
        </a:p>
      </dgm:t>
    </dgm:pt>
    <dgm:pt modelId="{CCF76B5E-5479-074A-AE0A-0FC14715B5C8}" type="sibTrans" cxnId="{E57F6081-077C-8D48-9EBC-3BF0B06C080A}">
      <dgm:prSet/>
      <dgm:spPr/>
      <dgm:t>
        <a:bodyPr/>
        <a:lstStyle/>
        <a:p>
          <a:endParaRPr lang="nl-NL"/>
        </a:p>
      </dgm:t>
    </dgm:pt>
    <dgm:pt modelId="{A724DE73-CD71-6341-9BF1-8AB90C51D491}">
      <dgm:prSet phldrT="[Tekst]"/>
      <dgm:spPr/>
      <dgm:t>
        <a:bodyPr/>
        <a:lstStyle/>
        <a:p>
          <a:r>
            <a:rPr lang="nl-NL" dirty="0" smtClean="0"/>
            <a:t>Vraag naar meningen</a:t>
          </a:r>
          <a:endParaRPr lang="nl-NL" dirty="0"/>
        </a:p>
      </dgm:t>
    </dgm:pt>
    <dgm:pt modelId="{3E4A39A2-88FB-D34E-AA10-4C37AC13B407}" type="parTrans" cxnId="{B01BCC21-1CAD-DE4A-94B5-FFD4C1972BE8}">
      <dgm:prSet/>
      <dgm:spPr/>
      <dgm:t>
        <a:bodyPr/>
        <a:lstStyle/>
        <a:p>
          <a:endParaRPr lang="nl-NL"/>
        </a:p>
      </dgm:t>
    </dgm:pt>
    <dgm:pt modelId="{9CD8A473-E1C3-424A-B3AD-035FB4A4570E}" type="sibTrans" cxnId="{B01BCC21-1CAD-DE4A-94B5-FFD4C1972BE8}">
      <dgm:prSet/>
      <dgm:spPr/>
      <dgm:t>
        <a:bodyPr/>
        <a:lstStyle/>
        <a:p>
          <a:endParaRPr lang="nl-NL"/>
        </a:p>
      </dgm:t>
    </dgm:pt>
    <dgm:pt modelId="{E0C63A72-7D1E-0A4B-B2CD-C6642DF5BF8D}">
      <dgm:prSet phldrT="[Tekst]"/>
      <dgm:spPr/>
      <dgm:t>
        <a:bodyPr/>
        <a:lstStyle/>
        <a:p>
          <a:r>
            <a:rPr lang="nl-NL" dirty="0" smtClean="0"/>
            <a:t>Een mening is iets dat iemand vindt over een bepaald onderwerp.</a:t>
          </a:r>
          <a:endParaRPr lang="nl-NL" dirty="0"/>
        </a:p>
      </dgm:t>
    </dgm:pt>
    <dgm:pt modelId="{3C97C7D7-5E3D-1D4B-9281-3DDF4360852A}" type="parTrans" cxnId="{411DC777-A71A-5049-828F-CD446B15F18D}">
      <dgm:prSet/>
      <dgm:spPr/>
      <dgm:t>
        <a:bodyPr/>
        <a:lstStyle/>
        <a:p>
          <a:endParaRPr lang="nl-NL"/>
        </a:p>
      </dgm:t>
    </dgm:pt>
    <dgm:pt modelId="{0B4BA39F-1B1C-0543-8D2D-4465CEF3E0FB}" type="sibTrans" cxnId="{411DC777-A71A-5049-828F-CD446B15F18D}">
      <dgm:prSet/>
      <dgm:spPr/>
      <dgm:t>
        <a:bodyPr/>
        <a:lstStyle/>
        <a:p>
          <a:endParaRPr lang="nl-NL"/>
        </a:p>
      </dgm:t>
    </dgm:pt>
    <dgm:pt modelId="{0B328A2A-8BE0-9840-B9A5-D57FC7EBF950}" type="pres">
      <dgm:prSet presAssocID="{2F94CF1A-229A-1849-A86F-8A0CDB740677}" presName="linear" presStyleCnt="0">
        <dgm:presLayoutVars>
          <dgm:animLvl val="lvl"/>
          <dgm:resizeHandles val="exact"/>
        </dgm:presLayoutVars>
      </dgm:prSet>
      <dgm:spPr/>
    </dgm:pt>
    <dgm:pt modelId="{05B29958-544F-7140-BCC9-C2DB2D19A430}" type="pres">
      <dgm:prSet presAssocID="{C77185C6-5C7E-7D44-91E1-667AC56E7C2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AC8A764-183E-284A-A9A4-13D22C824842}" type="pres">
      <dgm:prSet presAssocID="{C77185C6-5C7E-7D44-91E1-667AC56E7C24}" presName="childText" presStyleLbl="revTx" presStyleIdx="0" presStyleCnt="2">
        <dgm:presLayoutVars>
          <dgm:bulletEnabled val="1"/>
        </dgm:presLayoutVars>
      </dgm:prSet>
      <dgm:spPr/>
    </dgm:pt>
    <dgm:pt modelId="{377A643E-3C71-3E45-AFDF-CD31B7146E7C}" type="pres">
      <dgm:prSet presAssocID="{A724DE73-CD71-6341-9BF1-8AB90C51D49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27383B0-79BB-644D-B28F-5499EA81CB0C}" type="pres">
      <dgm:prSet presAssocID="{A724DE73-CD71-6341-9BF1-8AB90C51D49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4B6451F-533E-6E4B-8DBF-D9A3D9845858}" type="presOf" srcId="{2F94CF1A-229A-1849-A86F-8A0CDB740677}" destId="{0B328A2A-8BE0-9840-B9A5-D57FC7EBF950}" srcOrd="0" destOrd="0" presId="urn:microsoft.com/office/officeart/2005/8/layout/vList2"/>
    <dgm:cxn modelId="{B01BCC21-1CAD-DE4A-94B5-FFD4C1972BE8}" srcId="{2F94CF1A-229A-1849-A86F-8A0CDB740677}" destId="{A724DE73-CD71-6341-9BF1-8AB90C51D491}" srcOrd="1" destOrd="0" parTransId="{3E4A39A2-88FB-D34E-AA10-4C37AC13B407}" sibTransId="{9CD8A473-E1C3-424A-B3AD-035FB4A4570E}"/>
    <dgm:cxn modelId="{411DC777-A71A-5049-828F-CD446B15F18D}" srcId="{A724DE73-CD71-6341-9BF1-8AB90C51D491}" destId="{E0C63A72-7D1E-0A4B-B2CD-C6642DF5BF8D}" srcOrd="0" destOrd="0" parTransId="{3C97C7D7-5E3D-1D4B-9281-3DDF4360852A}" sibTransId="{0B4BA39F-1B1C-0543-8D2D-4465CEF3E0FB}"/>
    <dgm:cxn modelId="{5638142C-425B-2443-8CDA-AFB4B2EA63DB}" type="presOf" srcId="{C77185C6-5C7E-7D44-91E1-667AC56E7C24}" destId="{05B29958-544F-7140-BCC9-C2DB2D19A430}" srcOrd="0" destOrd="0" presId="urn:microsoft.com/office/officeart/2005/8/layout/vList2"/>
    <dgm:cxn modelId="{D4BD5D71-A954-C849-9153-DD80BC02BC8C}" type="presOf" srcId="{A724DE73-CD71-6341-9BF1-8AB90C51D491}" destId="{377A643E-3C71-3E45-AFDF-CD31B7146E7C}" srcOrd="0" destOrd="0" presId="urn:microsoft.com/office/officeart/2005/8/layout/vList2"/>
    <dgm:cxn modelId="{4C05840E-235B-9541-BBB5-0B80A67024E7}" type="presOf" srcId="{6F932C4B-FEDE-1A43-8329-4A48521FEDC2}" destId="{7AC8A764-183E-284A-A9A4-13D22C824842}" srcOrd="0" destOrd="0" presId="urn:microsoft.com/office/officeart/2005/8/layout/vList2"/>
    <dgm:cxn modelId="{2178819B-B4B3-2841-AF0C-E9954A79A463}" type="presOf" srcId="{E0C63A72-7D1E-0A4B-B2CD-C6642DF5BF8D}" destId="{227383B0-79BB-644D-B28F-5499EA81CB0C}" srcOrd="0" destOrd="0" presId="urn:microsoft.com/office/officeart/2005/8/layout/vList2"/>
    <dgm:cxn modelId="{4F716B22-94A5-0A4B-930F-81DC5D3858A7}" srcId="{2F94CF1A-229A-1849-A86F-8A0CDB740677}" destId="{C77185C6-5C7E-7D44-91E1-667AC56E7C24}" srcOrd="0" destOrd="0" parTransId="{EA52F850-8E45-2E4B-B249-2A4C749CF4F9}" sibTransId="{C08F96E7-0D97-2A4A-92C5-8ED7123AF645}"/>
    <dgm:cxn modelId="{E57F6081-077C-8D48-9EBC-3BF0B06C080A}" srcId="{C77185C6-5C7E-7D44-91E1-667AC56E7C24}" destId="{6F932C4B-FEDE-1A43-8329-4A48521FEDC2}" srcOrd="0" destOrd="0" parTransId="{F3109F5F-524A-0B41-94D9-F339D0394956}" sibTransId="{CCF76B5E-5479-074A-AE0A-0FC14715B5C8}"/>
    <dgm:cxn modelId="{72CCCBE0-DAD9-B649-9308-FC93E500FA41}" type="presParOf" srcId="{0B328A2A-8BE0-9840-B9A5-D57FC7EBF950}" destId="{05B29958-544F-7140-BCC9-C2DB2D19A430}" srcOrd="0" destOrd="0" presId="urn:microsoft.com/office/officeart/2005/8/layout/vList2"/>
    <dgm:cxn modelId="{895266EB-95AB-F145-859C-1EE0106832DF}" type="presParOf" srcId="{0B328A2A-8BE0-9840-B9A5-D57FC7EBF950}" destId="{7AC8A764-183E-284A-A9A4-13D22C824842}" srcOrd="1" destOrd="0" presId="urn:microsoft.com/office/officeart/2005/8/layout/vList2"/>
    <dgm:cxn modelId="{92F9F54E-EB67-0B47-A491-8C21507C0AAE}" type="presParOf" srcId="{0B328A2A-8BE0-9840-B9A5-D57FC7EBF950}" destId="{377A643E-3C71-3E45-AFDF-CD31B7146E7C}" srcOrd="2" destOrd="0" presId="urn:microsoft.com/office/officeart/2005/8/layout/vList2"/>
    <dgm:cxn modelId="{E6BBEBE4-0CF1-3344-BC58-5C19F083A289}" type="presParOf" srcId="{0B328A2A-8BE0-9840-B9A5-D57FC7EBF950}" destId="{227383B0-79BB-644D-B28F-5499EA81CB0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466E5B-609F-1D48-8EC5-0291CB71CF39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407BB07-D5B6-4D4F-81C6-2E950C5AF0AE}">
      <dgm:prSet phldrT="[Tekst]"/>
      <dgm:spPr/>
      <dgm:t>
        <a:bodyPr/>
        <a:lstStyle/>
        <a:p>
          <a:r>
            <a:rPr lang="nl-NL" dirty="0" smtClean="0"/>
            <a:t>Open vragen</a:t>
          </a:r>
          <a:endParaRPr lang="nl-NL" dirty="0"/>
        </a:p>
      </dgm:t>
    </dgm:pt>
    <dgm:pt modelId="{98E63A0F-27D2-5542-9E23-C806EE8CAD1B}" type="parTrans" cxnId="{5E7D4640-E608-A345-819A-9CE54494AA91}">
      <dgm:prSet/>
      <dgm:spPr/>
      <dgm:t>
        <a:bodyPr/>
        <a:lstStyle/>
        <a:p>
          <a:endParaRPr lang="nl-NL"/>
        </a:p>
      </dgm:t>
    </dgm:pt>
    <dgm:pt modelId="{1E0C48FA-4807-E54B-904B-96478BE93CE6}" type="sibTrans" cxnId="{5E7D4640-E608-A345-819A-9CE54494AA91}">
      <dgm:prSet/>
      <dgm:spPr/>
      <dgm:t>
        <a:bodyPr/>
        <a:lstStyle/>
        <a:p>
          <a:endParaRPr lang="nl-NL"/>
        </a:p>
      </dgm:t>
    </dgm:pt>
    <dgm:pt modelId="{BF227640-12E2-024D-904F-C23F21BB6DE3}">
      <dgm:prSet phldrT="[Tekst]"/>
      <dgm:spPr/>
      <dgm:t>
        <a:bodyPr/>
        <a:lstStyle/>
        <a:p>
          <a:r>
            <a:rPr lang="nl-NL" dirty="0" smtClean="0"/>
            <a:t>Hier kan iemand uitgebreid antwoord op geven. </a:t>
          </a:r>
          <a:endParaRPr lang="nl-NL" dirty="0"/>
        </a:p>
      </dgm:t>
    </dgm:pt>
    <dgm:pt modelId="{5C4C6EB9-608D-2D4F-8CBC-679CA124E874}" type="parTrans" cxnId="{EBD2A03B-8879-7E4D-9AA4-FC2443E7B8A8}">
      <dgm:prSet/>
      <dgm:spPr/>
      <dgm:t>
        <a:bodyPr/>
        <a:lstStyle/>
        <a:p>
          <a:endParaRPr lang="nl-NL"/>
        </a:p>
      </dgm:t>
    </dgm:pt>
    <dgm:pt modelId="{20FBC9E8-885D-E34D-9377-AA6B79581E85}" type="sibTrans" cxnId="{EBD2A03B-8879-7E4D-9AA4-FC2443E7B8A8}">
      <dgm:prSet/>
      <dgm:spPr/>
      <dgm:t>
        <a:bodyPr/>
        <a:lstStyle/>
        <a:p>
          <a:endParaRPr lang="nl-NL"/>
        </a:p>
      </dgm:t>
    </dgm:pt>
    <dgm:pt modelId="{5955FD97-4478-AE44-A878-A020F1687154}">
      <dgm:prSet phldrT="[Tekst]"/>
      <dgm:spPr/>
      <dgm:t>
        <a:bodyPr/>
        <a:lstStyle/>
        <a:p>
          <a:r>
            <a:rPr lang="nl-NL" dirty="0" smtClean="0"/>
            <a:t>Gesloten vragen</a:t>
          </a:r>
          <a:endParaRPr lang="nl-NL" dirty="0"/>
        </a:p>
      </dgm:t>
    </dgm:pt>
    <dgm:pt modelId="{14E60BEF-320D-B140-8A6D-B7AA97C98250}" type="parTrans" cxnId="{300A7BF5-916B-084F-9F87-733EDC08B421}">
      <dgm:prSet/>
      <dgm:spPr/>
      <dgm:t>
        <a:bodyPr/>
        <a:lstStyle/>
        <a:p>
          <a:endParaRPr lang="nl-NL"/>
        </a:p>
      </dgm:t>
    </dgm:pt>
    <dgm:pt modelId="{9213AC32-9569-C943-BC8F-BFC084356EE3}" type="sibTrans" cxnId="{300A7BF5-916B-084F-9F87-733EDC08B421}">
      <dgm:prSet/>
      <dgm:spPr/>
      <dgm:t>
        <a:bodyPr/>
        <a:lstStyle/>
        <a:p>
          <a:endParaRPr lang="nl-NL"/>
        </a:p>
      </dgm:t>
    </dgm:pt>
    <dgm:pt modelId="{380A864E-83A4-F945-8E86-A76ADA118002}">
      <dgm:prSet phldrT="[Tekst]"/>
      <dgm:spPr/>
      <dgm:t>
        <a:bodyPr/>
        <a:lstStyle/>
        <a:p>
          <a:r>
            <a:rPr lang="nl-NL" dirty="0" smtClean="0"/>
            <a:t>Op dit soort vragen is maar één antwoord mogelijk. Bijvoorbeeld 'Ja' of 'Nee'. </a:t>
          </a:r>
          <a:endParaRPr lang="nl-NL" dirty="0"/>
        </a:p>
      </dgm:t>
    </dgm:pt>
    <dgm:pt modelId="{20213077-3323-5747-8604-53D24FC9C6E7}" type="parTrans" cxnId="{179488D2-063A-7C49-9207-67532C0BE558}">
      <dgm:prSet/>
      <dgm:spPr/>
      <dgm:t>
        <a:bodyPr/>
        <a:lstStyle/>
        <a:p>
          <a:endParaRPr lang="nl-NL"/>
        </a:p>
      </dgm:t>
    </dgm:pt>
    <dgm:pt modelId="{48FBFC9F-27D2-9347-A4CC-FFCE38D36987}" type="sibTrans" cxnId="{179488D2-063A-7C49-9207-67532C0BE558}">
      <dgm:prSet/>
      <dgm:spPr/>
      <dgm:t>
        <a:bodyPr/>
        <a:lstStyle/>
        <a:p>
          <a:endParaRPr lang="nl-NL"/>
        </a:p>
      </dgm:t>
    </dgm:pt>
    <dgm:pt modelId="{BFF2E993-74C5-A24F-B9E9-D233AD8B3421}" type="pres">
      <dgm:prSet presAssocID="{FB466E5B-609F-1D48-8EC5-0291CB71CF39}" presName="linear" presStyleCnt="0">
        <dgm:presLayoutVars>
          <dgm:animLvl val="lvl"/>
          <dgm:resizeHandles val="exact"/>
        </dgm:presLayoutVars>
      </dgm:prSet>
      <dgm:spPr/>
    </dgm:pt>
    <dgm:pt modelId="{1D284442-B958-1F49-B47E-CDB8CF15C324}" type="pres">
      <dgm:prSet presAssocID="{3407BB07-D5B6-4D4F-81C6-2E950C5AF0A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35DCF15-BAB9-6749-89F9-DF0E354F95EE}" type="pres">
      <dgm:prSet presAssocID="{3407BB07-D5B6-4D4F-81C6-2E950C5AF0A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41018E8-B646-A84C-BDD9-27517A96BC19}" type="pres">
      <dgm:prSet presAssocID="{5955FD97-4478-AE44-A878-A020F168715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DAEF733-DC6B-A649-9D4B-A513BB2DE31B}" type="pres">
      <dgm:prSet presAssocID="{5955FD97-4478-AE44-A878-A020F168715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69676217-D43F-B441-94D5-088CFB430B6D}" type="presOf" srcId="{3407BB07-D5B6-4D4F-81C6-2E950C5AF0AE}" destId="{1D284442-B958-1F49-B47E-CDB8CF15C324}" srcOrd="0" destOrd="0" presId="urn:microsoft.com/office/officeart/2005/8/layout/vList2"/>
    <dgm:cxn modelId="{498EFB14-918B-8348-A9FF-A4598160DC36}" type="presOf" srcId="{BF227640-12E2-024D-904F-C23F21BB6DE3}" destId="{135DCF15-BAB9-6749-89F9-DF0E354F95EE}" srcOrd="0" destOrd="0" presId="urn:microsoft.com/office/officeart/2005/8/layout/vList2"/>
    <dgm:cxn modelId="{179488D2-063A-7C49-9207-67532C0BE558}" srcId="{5955FD97-4478-AE44-A878-A020F1687154}" destId="{380A864E-83A4-F945-8E86-A76ADA118002}" srcOrd="0" destOrd="0" parTransId="{20213077-3323-5747-8604-53D24FC9C6E7}" sibTransId="{48FBFC9F-27D2-9347-A4CC-FFCE38D36987}"/>
    <dgm:cxn modelId="{70F00B02-C38C-6C4C-811B-09EBDEB7D549}" type="presOf" srcId="{380A864E-83A4-F945-8E86-A76ADA118002}" destId="{2DAEF733-DC6B-A649-9D4B-A513BB2DE31B}" srcOrd="0" destOrd="0" presId="urn:microsoft.com/office/officeart/2005/8/layout/vList2"/>
    <dgm:cxn modelId="{8736E7A1-31DE-DC47-98B3-8BA52AE0EB1A}" type="presOf" srcId="{FB466E5B-609F-1D48-8EC5-0291CB71CF39}" destId="{BFF2E993-74C5-A24F-B9E9-D233AD8B3421}" srcOrd="0" destOrd="0" presId="urn:microsoft.com/office/officeart/2005/8/layout/vList2"/>
    <dgm:cxn modelId="{EBD2A03B-8879-7E4D-9AA4-FC2443E7B8A8}" srcId="{3407BB07-D5B6-4D4F-81C6-2E950C5AF0AE}" destId="{BF227640-12E2-024D-904F-C23F21BB6DE3}" srcOrd="0" destOrd="0" parTransId="{5C4C6EB9-608D-2D4F-8CBC-679CA124E874}" sibTransId="{20FBC9E8-885D-E34D-9377-AA6B79581E85}"/>
    <dgm:cxn modelId="{646C61F1-2AED-2B4D-BDBD-6D90816AB75A}" type="presOf" srcId="{5955FD97-4478-AE44-A878-A020F1687154}" destId="{541018E8-B646-A84C-BDD9-27517A96BC19}" srcOrd="0" destOrd="0" presId="urn:microsoft.com/office/officeart/2005/8/layout/vList2"/>
    <dgm:cxn modelId="{5E7D4640-E608-A345-819A-9CE54494AA91}" srcId="{FB466E5B-609F-1D48-8EC5-0291CB71CF39}" destId="{3407BB07-D5B6-4D4F-81C6-2E950C5AF0AE}" srcOrd="0" destOrd="0" parTransId="{98E63A0F-27D2-5542-9E23-C806EE8CAD1B}" sibTransId="{1E0C48FA-4807-E54B-904B-96478BE93CE6}"/>
    <dgm:cxn modelId="{300A7BF5-916B-084F-9F87-733EDC08B421}" srcId="{FB466E5B-609F-1D48-8EC5-0291CB71CF39}" destId="{5955FD97-4478-AE44-A878-A020F1687154}" srcOrd="1" destOrd="0" parTransId="{14E60BEF-320D-B140-8A6D-B7AA97C98250}" sibTransId="{9213AC32-9569-C943-BC8F-BFC084356EE3}"/>
    <dgm:cxn modelId="{0B569392-32D2-9247-A130-8668104E677B}" type="presParOf" srcId="{BFF2E993-74C5-A24F-B9E9-D233AD8B3421}" destId="{1D284442-B958-1F49-B47E-CDB8CF15C324}" srcOrd="0" destOrd="0" presId="urn:microsoft.com/office/officeart/2005/8/layout/vList2"/>
    <dgm:cxn modelId="{DB402417-7FA3-8B4F-86C0-03BB05315DD6}" type="presParOf" srcId="{BFF2E993-74C5-A24F-B9E9-D233AD8B3421}" destId="{135DCF15-BAB9-6749-89F9-DF0E354F95EE}" srcOrd="1" destOrd="0" presId="urn:microsoft.com/office/officeart/2005/8/layout/vList2"/>
    <dgm:cxn modelId="{A18D512A-FE21-644E-9E40-144ECA96BBEA}" type="presParOf" srcId="{BFF2E993-74C5-A24F-B9E9-D233AD8B3421}" destId="{541018E8-B646-A84C-BDD9-27517A96BC19}" srcOrd="2" destOrd="0" presId="urn:microsoft.com/office/officeart/2005/8/layout/vList2"/>
    <dgm:cxn modelId="{29F07C9E-C04C-F74B-B2CA-44225E59F679}" type="presParOf" srcId="{BFF2E993-74C5-A24F-B9E9-D233AD8B3421}" destId="{2DAEF733-DC6B-A649-9D4B-A513BB2DE31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BC3076-5FF3-6742-B2BD-F448CACE1BE7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724B4A3D-90CB-8D49-A252-A4FB58D72365}">
      <dgm:prSet phldrT="[Tekst]"/>
      <dgm:spPr/>
      <dgm:t>
        <a:bodyPr/>
        <a:lstStyle/>
        <a:p>
          <a:r>
            <a:rPr lang="nl-NL" dirty="0" smtClean="0"/>
            <a:t>Noteer de antwoorden in steekwoorden.</a:t>
          </a:r>
          <a:endParaRPr lang="nl-NL" dirty="0"/>
        </a:p>
      </dgm:t>
    </dgm:pt>
    <dgm:pt modelId="{9D3AADB8-A624-064F-9FE4-2CE33245A2A4}" type="parTrans" cxnId="{5CB54C16-C922-6844-B29E-F60DE4E09A39}">
      <dgm:prSet/>
      <dgm:spPr/>
      <dgm:t>
        <a:bodyPr/>
        <a:lstStyle/>
        <a:p>
          <a:endParaRPr lang="nl-NL"/>
        </a:p>
      </dgm:t>
    </dgm:pt>
    <dgm:pt modelId="{4B0C13C0-6AEE-3D42-A31A-62FC9337F26D}" type="sibTrans" cxnId="{5CB54C16-C922-6844-B29E-F60DE4E09A39}">
      <dgm:prSet/>
      <dgm:spPr/>
      <dgm:t>
        <a:bodyPr/>
        <a:lstStyle/>
        <a:p>
          <a:endParaRPr lang="nl-NL"/>
        </a:p>
      </dgm:t>
    </dgm:pt>
    <dgm:pt modelId="{9891BFE0-CA35-6549-8CC8-66343A4E4F27}">
      <dgm:prSet phldrT="[Tekst]"/>
      <dgm:spPr/>
      <dgm:t>
        <a:bodyPr/>
        <a:lstStyle/>
        <a:p>
          <a:r>
            <a:rPr lang="nl-NL" dirty="0" smtClean="0"/>
            <a:t>Of neem je gesprek op met je mobiele telefoon.</a:t>
          </a:r>
          <a:endParaRPr lang="nl-NL" dirty="0"/>
        </a:p>
      </dgm:t>
    </dgm:pt>
    <dgm:pt modelId="{95514B39-49F9-CB48-A91F-52C93DC98E3A}" type="parTrans" cxnId="{54B746AD-9C64-7840-ACF2-E8261E8CDF5B}">
      <dgm:prSet/>
      <dgm:spPr/>
      <dgm:t>
        <a:bodyPr/>
        <a:lstStyle/>
        <a:p>
          <a:endParaRPr lang="nl-NL"/>
        </a:p>
      </dgm:t>
    </dgm:pt>
    <dgm:pt modelId="{DBAE5B7A-3AB6-D749-9854-5DE2AC72DB20}" type="sibTrans" cxnId="{54B746AD-9C64-7840-ACF2-E8261E8CDF5B}">
      <dgm:prSet/>
      <dgm:spPr/>
      <dgm:t>
        <a:bodyPr/>
        <a:lstStyle/>
        <a:p>
          <a:endParaRPr lang="nl-NL"/>
        </a:p>
      </dgm:t>
    </dgm:pt>
    <dgm:pt modelId="{BB1811F9-1FAA-DC4A-9669-5AE2A02C005D}" type="pres">
      <dgm:prSet presAssocID="{56BC3076-5FF3-6742-B2BD-F448CACE1BE7}" presName="linear" presStyleCnt="0">
        <dgm:presLayoutVars>
          <dgm:animLvl val="lvl"/>
          <dgm:resizeHandles val="exact"/>
        </dgm:presLayoutVars>
      </dgm:prSet>
      <dgm:spPr/>
    </dgm:pt>
    <dgm:pt modelId="{8E4A9F85-4928-AA4E-B5FA-730EAD0A0EAE}" type="pres">
      <dgm:prSet presAssocID="{724B4A3D-90CB-8D49-A252-A4FB58D7236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FC0A39E-5E07-1846-922C-A4B56B893934}" type="pres">
      <dgm:prSet presAssocID="{4B0C13C0-6AEE-3D42-A31A-62FC9337F26D}" presName="spacer" presStyleCnt="0"/>
      <dgm:spPr/>
    </dgm:pt>
    <dgm:pt modelId="{98D57B4F-E352-5D44-890E-B70548678707}" type="pres">
      <dgm:prSet presAssocID="{9891BFE0-CA35-6549-8CC8-66343A4E4F2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CB54C16-C922-6844-B29E-F60DE4E09A39}" srcId="{56BC3076-5FF3-6742-B2BD-F448CACE1BE7}" destId="{724B4A3D-90CB-8D49-A252-A4FB58D72365}" srcOrd="0" destOrd="0" parTransId="{9D3AADB8-A624-064F-9FE4-2CE33245A2A4}" sibTransId="{4B0C13C0-6AEE-3D42-A31A-62FC9337F26D}"/>
    <dgm:cxn modelId="{883E34A4-F55C-CF4C-A122-CA40782D5516}" type="presOf" srcId="{56BC3076-5FF3-6742-B2BD-F448CACE1BE7}" destId="{BB1811F9-1FAA-DC4A-9669-5AE2A02C005D}" srcOrd="0" destOrd="0" presId="urn:microsoft.com/office/officeart/2005/8/layout/vList2"/>
    <dgm:cxn modelId="{54B746AD-9C64-7840-ACF2-E8261E8CDF5B}" srcId="{56BC3076-5FF3-6742-B2BD-F448CACE1BE7}" destId="{9891BFE0-CA35-6549-8CC8-66343A4E4F27}" srcOrd="1" destOrd="0" parTransId="{95514B39-49F9-CB48-A91F-52C93DC98E3A}" sibTransId="{DBAE5B7A-3AB6-D749-9854-5DE2AC72DB20}"/>
    <dgm:cxn modelId="{DD9F72E8-82C8-2E45-8B4D-DB8C203161D6}" type="presOf" srcId="{9891BFE0-CA35-6549-8CC8-66343A4E4F27}" destId="{98D57B4F-E352-5D44-890E-B70548678707}" srcOrd="0" destOrd="0" presId="urn:microsoft.com/office/officeart/2005/8/layout/vList2"/>
    <dgm:cxn modelId="{CD3C134D-7647-E540-811B-87DB9F4C5B98}" type="presOf" srcId="{724B4A3D-90CB-8D49-A252-A4FB58D72365}" destId="{8E4A9F85-4928-AA4E-B5FA-730EAD0A0EAE}" srcOrd="0" destOrd="0" presId="urn:microsoft.com/office/officeart/2005/8/layout/vList2"/>
    <dgm:cxn modelId="{C65647D6-25E7-344E-B8B1-27FAD1DAE421}" type="presParOf" srcId="{BB1811F9-1FAA-DC4A-9669-5AE2A02C005D}" destId="{8E4A9F85-4928-AA4E-B5FA-730EAD0A0EAE}" srcOrd="0" destOrd="0" presId="urn:microsoft.com/office/officeart/2005/8/layout/vList2"/>
    <dgm:cxn modelId="{F4F7ECBF-688B-E147-A5A7-29995A7A59A7}" type="presParOf" srcId="{BB1811F9-1FAA-DC4A-9669-5AE2A02C005D}" destId="{0FC0A39E-5E07-1846-922C-A4B56B893934}" srcOrd="1" destOrd="0" presId="urn:microsoft.com/office/officeart/2005/8/layout/vList2"/>
    <dgm:cxn modelId="{4EBAD4A1-B47C-C147-A151-FADBA31719A4}" type="presParOf" srcId="{BB1811F9-1FAA-DC4A-9669-5AE2A02C005D}" destId="{98D57B4F-E352-5D44-890E-B7054867870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783299-69BD-3C4C-A4DD-BA9D8E4F1632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54D7494-D68F-F84C-B18E-DBA70AC4B46F}">
      <dgm:prSet phldrT="[Tekst]"/>
      <dgm:spPr/>
      <dgm:t>
        <a:bodyPr/>
        <a:lstStyle/>
        <a:p>
          <a:r>
            <a:rPr lang="nl-NL" dirty="0" smtClean="0"/>
            <a:t>Vraag door als een antwoord onduidelijk is.</a:t>
          </a:r>
          <a:endParaRPr lang="nl-NL" dirty="0"/>
        </a:p>
      </dgm:t>
    </dgm:pt>
    <dgm:pt modelId="{B858CCA5-11CB-6F41-88F8-3936952B405F}" type="parTrans" cxnId="{A36C060F-284C-6648-A1AC-0594469BA127}">
      <dgm:prSet/>
      <dgm:spPr/>
      <dgm:t>
        <a:bodyPr/>
        <a:lstStyle/>
        <a:p>
          <a:endParaRPr lang="nl-NL"/>
        </a:p>
      </dgm:t>
    </dgm:pt>
    <dgm:pt modelId="{4B40C046-B88F-C74F-AEA7-6AA91916D6A4}" type="sibTrans" cxnId="{A36C060F-284C-6648-A1AC-0594469BA127}">
      <dgm:prSet/>
      <dgm:spPr/>
      <dgm:t>
        <a:bodyPr/>
        <a:lstStyle/>
        <a:p>
          <a:endParaRPr lang="nl-NL"/>
        </a:p>
      </dgm:t>
    </dgm:pt>
    <dgm:pt modelId="{9161F019-AF12-724B-AB80-A4C688080602}">
      <dgm:prSet phldrT="[Tekst]"/>
      <dgm:spPr/>
      <dgm:t>
        <a:bodyPr/>
        <a:lstStyle/>
        <a:p>
          <a:r>
            <a:rPr lang="nl-NL" dirty="0" smtClean="0"/>
            <a:t>'Kun je uitleggen waarom?' of 'Hoe komt dat?' etc.</a:t>
          </a:r>
          <a:endParaRPr lang="nl-NL" dirty="0"/>
        </a:p>
      </dgm:t>
    </dgm:pt>
    <dgm:pt modelId="{0185BC5F-FB5F-7A4D-BEC0-55AC8AAE8EC0}" type="parTrans" cxnId="{0B7A4D0A-5208-164C-8476-12E9B6CEF219}">
      <dgm:prSet/>
      <dgm:spPr/>
      <dgm:t>
        <a:bodyPr/>
        <a:lstStyle/>
        <a:p>
          <a:endParaRPr lang="nl-NL"/>
        </a:p>
      </dgm:t>
    </dgm:pt>
    <dgm:pt modelId="{2F2146D2-3E95-8E4C-AD9D-4FAFA7F9F360}" type="sibTrans" cxnId="{0B7A4D0A-5208-164C-8476-12E9B6CEF219}">
      <dgm:prSet/>
      <dgm:spPr/>
      <dgm:t>
        <a:bodyPr/>
        <a:lstStyle/>
        <a:p>
          <a:endParaRPr lang="nl-NL"/>
        </a:p>
      </dgm:t>
    </dgm:pt>
    <dgm:pt modelId="{24D4EB9F-952F-F047-B06A-7778AE465841}" type="pres">
      <dgm:prSet presAssocID="{B8783299-69BD-3C4C-A4DD-BA9D8E4F1632}" presName="linear" presStyleCnt="0">
        <dgm:presLayoutVars>
          <dgm:animLvl val="lvl"/>
          <dgm:resizeHandles val="exact"/>
        </dgm:presLayoutVars>
      </dgm:prSet>
      <dgm:spPr/>
    </dgm:pt>
    <dgm:pt modelId="{D39CF20C-9B14-164E-9623-280543A30BD4}" type="pres">
      <dgm:prSet presAssocID="{654D7494-D68F-F84C-B18E-DBA70AC4B46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0736379-CF04-FC45-BD9E-77CEAAE4E4A1}" type="pres">
      <dgm:prSet presAssocID="{654D7494-D68F-F84C-B18E-DBA70AC4B46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D7776EAF-C470-9A45-9FAD-640261421327}" type="presOf" srcId="{654D7494-D68F-F84C-B18E-DBA70AC4B46F}" destId="{D39CF20C-9B14-164E-9623-280543A30BD4}" srcOrd="0" destOrd="0" presId="urn:microsoft.com/office/officeart/2005/8/layout/vList2"/>
    <dgm:cxn modelId="{B166DB46-10A8-8D45-8896-FFE983065F45}" type="presOf" srcId="{9161F019-AF12-724B-AB80-A4C688080602}" destId="{C0736379-CF04-FC45-BD9E-77CEAAE4E4A1}" srcOrd="0" destOrd="0" presId="urn:microsoft.com/office/officeart/2005/8/layout/vList2"/>
    <dgm:cxn modelId="{A36C060F-284C-6648-A1AC-0594469BA127}" srcId="{B8783299-69BD-3C4C-A4DD-BA9D8E4F1632}" destId="{654D7494-D68F-F84C-B18E-DBA70AC4B46F}" srcOrd="0" destOrd="0" parTransId="{B858CCA5-11CB-6F41-88F8-3936952B405F}" sibTransId="{4B40C046-B88F-C74F-AEA7-6AA91916D6A4}"/>
    <dgm:cxn modelId="{D1B6B217-A5AB-9D4A-950F-D7E7D0C6D17A}" type="presOf" srcId="{B8783299-69BD-3C4C-A4DD-BA9D8E4F1632}" destId="{24D4EB9F-952F-F047-B06A-7778AE465841}" srcOrd="0" destOrd="0" presId="urn:microsoft.com/office/officeart/2005/8/layout/vList2"/>
    <dgm:cxn modelId="{0B7A4D0A-5208-164C-8476-12E9B6CEF219}" srcId="{654D7494-D68F-F84C-B18E-DBA70AC4B46F}" destId="{9161F019-AF12-724B-AB80-A4C688080602}" srcOrd="0" destOrd="0" parTransId="{0185BC5F-FB5F-7A4D-BEC0-55AC8AAE8EC0}" sibTransId="{2F2146D2-3E95-8E4C-AD9D-4FAFA7F9F360}"/>
    <dgm:cxn modelId="{E07444BC-815A-D446-829F-0716E412C808}" type="presParOf" srcId="{24D4EB9F-952F-F047-B06A-7778AE465841}" destId="{D39CF20C-9B14-164E-9623-280543A30BD4}" srcOrd="0" destOrd="0" presId="urn:microsoft.com/office/officeart/2005/8/layout/vList2"/>
    <dgm:cxn modelId="{5DDA2469-85E1-6F48-ADC7-B677277DEEB3}" type="presParOf" srcId="{24D4EB9F-952F-F047-B06A-7778AE465841}" destId="{C0736379-CF04-FC45-BD9E-77CEAAE4E4A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EEE441-8C0B-8649-8832-D08542B12BCC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4CA9E1C-61E2-C040-9CBC-A07B3F506102}">
      <dgm:prSet phldrT="[Tekst]"/>
      <dgm:spPr/>
      <dgm:t>
        <a:bodyPr/>
        <a:lstStyle/>
        <a:p>
          <a:r>
            <a:rPr lang="nl-NL" dirty="0" smtClean="0"/>
            <a:t>Herhaal een antwoord in je eigen woorden om te bepalen of je het antwoord goed begrepen hebt.</a:t>
          </a:r>
          <a:endParaRPr lang="nl-NL" dirty="0"/>
        </a:p>
      </dgm:t>
    </dgm:pt>
    <dgm:pt modelId="{83BAB419-549F-9146-BBCC-A9117165B551}" type="parTrans" cxnId="{F3B60D25-F7E3-9F45-B8C5-4FCF80A7AD7E}">
      <dgm:prSet/>
      <dgm:spPr/>
      <dgm:t>
        <a:bodyPr/>
        <a:lstStyle/>
        <a:p>
          <a:endParaRPr lang="nl-NL"/>
        </a:p>
      </dgm:t>
    </dgm:pt>
    <dgm:pt modelId="{07704F87-4B95-4D40-BC20-38810FF6A5ED}" type="sibTrans" cxnId="{F3B60D25-F7E3-9F45-B8C5-4FCF80A7AD7E}">
      <dgm:prSet/>
      <dgm:spPr/>
      <dgm:t>
        <a:bodyPr/>
        <a:lstStyle/>
        <a:p>
          <a:endParaRPr lang="nl-NL"/>
        </a:p>
      </dgm:t>
    </dgm:pt>
    <dgm:pt modelId="{143D8737-224B-2A49-8526-89CFA134AA4A}">
      <dgm:prSet phldrT="[Tekst]"/>
      <dgm:spPr/>
      <dgm:t>
        <a:bodyPr/>
        <a:lstStyle/>
        <a:p>
          <a:r>
            <a:rPr lang="nl-NL" dirty="0" smtClean="0"/>
            <a:t>Bijvoorbeeld: 'Heb ik het goed begrepen dat..' of 'Dus je vindt dat..' etc.</a:t>
          </a:r>
          <a:endParaRPr lang="nl-NL" dirty="0"/>
        </a:p>
      </dgm:t>
    </dgm:pt>
    <dgm:pt modelId="{2443E9CB-F939-3845-B43B-0B09DE3BD53A}" type="parTrans" cxnId="{2FE8B6AF-9F04-3C43-B085-C32F136130F8}">
      <dgm:prSet/>
      <dgm:spPr/>
      <dgm:t>
        <a:bodyPr/>
        <a:lstStyle/>
        <a:p>
          <a:endParaRPr lang="nl-NL"/>
        </a:p>
      </dgm:t>
    </dgm:pt>
    <dgm:pt modelId="{D65DDB64-9B11-534F-83CE-09B4366711F2}" type="sibTrans" cxnId="{2FE8B6AF-9F04-3C43-B085-C32F136130F8}">
      <dgm:prSet/>
      <dgm:spPr/>
      <dgm:t>
        <a:bodyPr/>
        <a:lstStyle/>
        <a:p>
          <a:endParaRPr lang="nl-NL"/>
        </a:p>
      </dgm:t>
    </dgm:pt>
    <dgm:pt modelId="{4F876C73-1540-CA45-B764-4BD4EB6DD62E}" type="pres">
      <dgm:prSet presAssocID="{64EEE441-8C0B-8649-8832-D08542B12BCC}" presName="linear" presStyleCnt="0">
        <dgm:presLayoutVars>
          <dgm:animLvl val="lvl"/>
          <dgm:resizeHandles val="exact"/>
        </dgm:presLayoutVars>
      </dgm:prSet>
      <dgm:spPr/>
    </dgm:pt>
    <dgm:pt modelId="{80314A8D-F78F-CD4D-94CB-CBB23E1EC79D}" type="pres">
      <dgm:prSet presAssocID="{94CA9E1C-61E2-C040-9CBC-A07B3F50610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78DF9F2-0BDA-2C42-97F4-BF82AC61A994}" type="pres">
      <dgm:prSet presAssocID="{94CA9E1C-61E2-C040-9CBC-A07B3F50610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0C272268-B368-344B-9A71-4C6F734C68CE}" type="presOf" srcId="{143D8737-224B-2A49-8526-89CFA134AA4A}" destId="{078DF9F2-0BDA-2C42-97F4-BF82AC61A994}" srcOrd="0" destOrd="0" presId="urn:microsoft.com/office/officeart/2005/8/layout/vList2"/>
    <dgm:cxn modelId="{973D5250-5B4E-3A41-8C99-BE09EF58544C}" type="presOf" srcId="{94CA9E1C-61E2-C040-9CBC-A07B3F506102}" destId="{80314A8D-F78F-CD4D-94CB-CBB23E1EC79D}" srcOrd="0" destOrd="0" presId="urn:microsoft.com/office/officeart/2005/8/layout/vList2"/>
    <dgm:cxn modelId="{F3B60D25-F7E3-9F45-B8C5-4FCF80A7AD7E}" srcId="{64EEE441-8C0B-8649-8832-D08542B12BCC}" destId="{94CA9E1C-61E2-C040-9CBC-A07B3F506102}" srcOrd="0" destOrd="0" parTransId="{83BAB419-549F-9146-BBCC-A9117165B551}" sibTransId="{07704F87-4B95-4D40-BC20-38810FF6A5ED}"/>
    <dgm:cxn modelId="{CC3C01A8-CCD9-BB46-BB2D-76890E2667E6}" type="presOf" srcId="{64EEE441-8C0B-8649-8832-D08542B12BCC}" destId="{4F876C73-1540-CA45-B764-4BD4EB6DD62E}" srcOrd="0" destOrd="0" presId="urn:microsoft.com/office/officeart/2005/8/layout/vList2"/>
    <dgm:cxn modelId="{2FE8B6AF-9F04-3C43-B085-C32F136130F8}" srcId="{94CA9E1C-61E2-C040-9CBC-A07B3F506102}" destId="{143D8737-224B-2A49-8526-89CFA134AA4A}" srcOrd="0" destOrd="0" parTransId="{2443E9CB-F939-3845-B43B-0B09DE3BD53A}" sibTransId="{D65DDB64-9B11-534F-83CE-09B4366711F2}"/>
    <dgm:cxn modelId="{A7E960E1-996E-764D-A786-6DF77B4B9B69}" type="presParOf" srcId="{4F876C73-1540-CA45-B764-4BD4EB6DD62E}" destId="{80314A8D-F78F-CD4D-94CB-CBB23E1EC79D}" srcOrd="0" destOrd="0" presId="urn:microsoft.com/office/officeart/2005/8/layout/vList2"/>
    <dgm:cxn modelId="{4BA69D62-7B8E-2F4E-8420-F472E9E87F8D}" type="presParOf" srcId="{4F876C73-1540-CA45-B764-4BD4EB6DD62E}" destId="{078DF9F2-0BDA-2C42-97F4-BF82AC61A99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2497F9-E93B-A243-876B-20A677F84091}">
      <dsp:nvSpPr>
        <dsp:cNvPr id="0" name=""/>
        <dsp:cNvSpPr/>
      </dsp:nvSpPr>
      <dsp:spPr>
        <a:xfrm>
          <a:off x="0" y="35401"/>
          <a:ext cx="10553700" cy="93541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Wat is het onderwerp?</a:t>
          </a:r>
          <a:endParaRPr lang="nl-NL" sz="3900" kern="1200" dirty="0"/>
        </a:p>
      </dsp:txBody>
      <dsp:txXfrm>
        <a:off x="45663" y="81064"/>
        <a:ext cx="10462374" cy="844089"/>
      </dsp:txXfrm>
    </dsp:sp>
    <dsp:sp modelId="{31509987-1757-8646-9193-4FF9F31C3484}">
      <dsp:nvSpPr>
        <dsp:cNvPr id="0" name=""/>
        <dsp:cNvSpPr/>
      </dsp:nvSpPr>
      <dsp:spPr>
        <a:xfrm>
          <a:off x="0" y="970816"/>
          <a:ext cx="105537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000" kern="1200" dirty="0" smtClean="0"/>
            <a:t>Hoofdonderwerp - deelonderwerpen</a:t>
          </a:r>
          <a:endParaRPr lang="nl-NL" sz="3000" kern="1200" dirty="0"/>
        </a:p>
      </dsp:txBody>
      <dsp:txXfrm>
        <a:off x="0" y="970816"/>
        <a:ext cx="10553700" cy="645840"/>
      </dsp:txXfrm>
    </dsp:sp>
    <dsp:sp modelId="{5EDC8450-1852-2A4E-8F8B-BAF164DB7A4D}">
      <dsp:nvSpPr>
        <dsp:cNvPr id="0" name=""/>
        <dsp:cNvSpPr/>
      </dsp:nvSpPr>
      <dsp:spPr>
        <a:xfrm>
          <a:off x="0" y="1616656"/>
          <a:ext cx="10553700" cy="93541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Bereid je interview voor.</a:t>
          </a:r>
          <a:endParaRPr lang="nl-NL" sz="3900" kern="1200" dirty="0"/>
        </a:p>
      </dsp:txBody>
      <dsp:txXfrm>
        <a:off x="45663" y="1662319"/>
        <a:ext cx="10462374" cy="844089"/>
      </dsp:txXfrm>
    </dsp:sp>
    <dsp:sp modelId="{1B671D07-0FB5-3544-85C0-D4CE2EEDA57E}">
      <dsp:nvSpPr>
        <dsp:cNvPr id="0" name=""/>
        <dsp:cNvSpPr/>
      </dsp:nvSpPr>
      <dsp:spPr>
        <a:xfrm>
          <a:off x="0" y="2552071"/>
          <a:ext cx="10553700" cy="1049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000" kern="1200" dirty="0" smtClean="0"/>
            <a:t>Bedenk open vragen over het onderwerp.</a:t>
          </a:r>
          <a:endParaRPr lang="nl-NL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000" kern="1200" dirty="0" smtClean="0"/>
            <a:t>Gebruik kladpapier.</a:t>
          </a:r>
          <a:endParaRPr lang="nl-NL" sz="3000" kern="1200" dirty="0"/>
        </a:p>
      </dsp:txBody>
      <dsp:txXfrm>
        <a:off x="0" y="2552071"/>
        <a:ext cx="10553700" cy="1049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71F3E-3948-1749-ABF7-A90BEFC3EE03}">
      <dsp:nvSpPr>
        <dsp:cNvPr id="0" name=""/>
        <dsp:cNvSpPr/>
      </dsp:nvSpPr>
      <dsp:spPr>
        <a:xfrm>
          <a:off x="0" y="41431"/>
          <a:ext cx="10553700" cy="9594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000" kern="1200" dirty="0" smtClean="0"/>
            <a:t>Aanleiding</a:t>
          </a:r>
          <a:endParaRPr lang="nl-NL" sz="4000" kern="1200" dirty="0"/>
        </a:p>
      </dsp:txBody>
      <dsp:txXfrm>
        <a:off x="46834" y="88265"/>
        <a:ext cx="10460032" cy="865732"/>
      </dsp:txXfrm>
    </dsp:sp>
    <dsp:sp modelId="{A3B298BE-0C0A-7C42-B3D5-56A6F916920C}">
      <dsp:nvSpPr>
        <dsp:cNvPr id="0" name=""/>
        <dsp:cNvSpPr/>
      </dsp:nvSpPr>
      <dsp:spPr>
        <a:xfrm>
          <a:off x="0" y="1000831"/>
          <a:ext cx="10553700" cy="972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100" kern="1200" dirty="0" smtClean="0"/>
            <a:t>Vertel waarom je dit interview houdt en wat je met de informatie gaat doen.</a:t>
          </a:r>
          <a:endParaRPr lang="nl-NL" sz="3100" kern="1200" dirty="0"/>
        </a:p>
      </dsp:txBody>
      <dsp:txXfrm>
        <a:off x="0" y="1000831"/>
        <a:ext cx="10553700" cy="972900"/>
      </dsp:txXfrm>
    </dsp:sp>
    <dsp:sp modelId="{C13D9AA6-8B51-CA48-8668-DB19EECA9A77}">
      <dsp:nvSpPr>
        <dsp:cNvPr id="0" name=""/>
        <dsp:cNvSpPr/>
      </dsp:nvSpPr>
      <dsp:spPr>
        <a:xfrm>
          <a:off x="0" y="1973731"/>
          <a:ext cx="10553700" cy="9594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000" kern="1200" dirty="0" smtClean="0"/>
            <a:t>Introductie onderwerp</a:t>
          </a:r>
          <a:endParaRPr lang="nl-NL" sz="4000" kern="1200" dirty="0"/>
        </a:p>
      </dsp:txBody>
      <dsp:txXfrm>
        <a:off x="46834" y="2020565"/>
        <a:ext cx="10460032" cy="865732"/>
      </dsp:txXfrm>
    </dsp:sp>
    <dsp:sp modelId="{D1E2F4C9-4A5E-4443-BF02-0085326227F3}">
      <dsp:nvSpPr>
        <dsp:cNvPr id="0" name=""/>
        <dsp:cNvSpPr/>
      </dsp:nvSpPr>
      <dsp:spPr>
        <a:xfrm>
          <a:off x="0" y="2933131"/>
          <a:ext cx="10553700" cy="66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100" kern="1200" dirty="0" smtClean="0"/>
            <a:t>Wat is het onderwerp van je interview?</a:t>
          </a:r>
          <a:endParaRPr lang="nl-NL" sz="3100" kern="1200" dirty="0"/>
        </a:p>
      </dsp:txBody>
      <dsp:txXfrm>
        <a:off x="0" y="2933131"/>
        <a:ext cx="10553700" cy="662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29958-544F-7140-BCC9-C2DB2D19A430}">
      <dsp:nvSpPr>
        <dsp:cNvPr id="0" name=""/>
        <dsp:cNvSpPr/>
      </dsp:nvSpPr>
      <dsp:spPr>
        <a:xfrm>
          <a:off x="0" y="165136"/>
          <a:ext cx="10553700" cy="88744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700" kern="1200" dirty="0" smtClean="0"/>
            <a:t>Vraag naar feiten</a:t>
          </a:r>
          <a:endParaRPr lang="nl-NL" sz="3700" kern="1200" dirty="0"/>
        </a:p>
      </dsp:txBody>
      <dsp:txXfrm>
        <a:off x="43321" y="208457"/>
        <a:ext cx="10467058" cy="800803"/>
      </dsp:txXfrm>
    </dsp:sp>
    <dsp:sp modelId="{7AC8A764-183E-284A-A9A4-13D22C824842}">
      <dsp:nvSpPr>
        <dsp:cNvPr id="0" name=""/>
        <dsp:cNvSpPr/>
      </dsp:nvSpPr>
      <dsp:spPr>
        <a:xfrm>
          <a:off x="0" y="1052581"/>
          <a:ext cx="10553700" cy="612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2900" kern="1200" dirty="0" smtClean="0"/>
            <a:t>Een feit is iets dat echt waar is en je kunt controleren.</a:t>
          </a:r>
          <a:endParaRPr lang="nl-NL" sz="2900" kern="1200" dirty="0"/>
        </a:p>
      </dsp:txBody>
      <dsp:txXfrm>
        <a:off x="0" y="1052581"/>
        <a:ext cx="10553700" cy="612720"/>
      </dsp:txXfrm>
    </dsp:sp>
    <dsp:sp modelId="{377A643E-3C71-3E45-AFDF-CD31B7146E7C}">
      <dsp:nvSpPr>
        <dsp:cNvPr id="0" name=""/>
        <dsp:cNvSpPr/>
      </dsp:nvSpPr>
      <dsp:spPr>
        <a:xfrm>
          <a:off x="0" y="1665301"/>
          <a:ext cx="10553700" cy="88744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700" kern="1200" dirty="0" smtClean="0"/>
            <a:t>Vraag naar meningen</a:t>
          </a:r>
          <a:endParaRPr lang="nl-NL" sz="3700" kern="1200" dirty="0"/>
        </a:p>
      </dsp:txBody>
      <dsp:txXfrm>
        <a:off x="43321" y="1708622"/>
        <a:ext cx="10467058" cy="800803"/>
      </dsp:txXfrm>
    </dsp:sp>
    <dsp:sp modelId="{227383B0-79BB-644D-B28F-5499EA81CB0C}">
      <dsp:nvSpPr>
        <dsp:cNvPr id="0" name=""/>
        <dsp:cNvSpPr/>
      </dsp:nvSpPr>
      <dsp:spPr>
        <a:xfrm>
          <a:off x="0" y="2552746"/>
          <a:ext cx="10553700" cy="919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2900" kern="1200" dirty="0" smtClean="0"/>
            <a:t>Een mening is iets dat iemand vindt over een bepaald onderwerp.</a:t>
          </a:r>
          <a:endParaRPr lang="nl-NL" sz="2900" kern="1200" dirty="0"/>
        </a:p>
      </dsp:txBody>
      <dsp:txXfrm>
        <a:off x="0" y="2552746"/>
        <a:ext cx="10553700" cy="9190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84442-B958-1F49-B47E-CDB8CF15C324}">
      <dsp:nvSpPr>
        <dsp:cNvPr id="0" name=""/>
        <dsp:cNvSpPr/>
      </dsp:nvSpPr>
      <dsp:spPr>
        <a:xfrm>
          <a:off x="0" y="41431"/>
          <a:ext cx="10553700" cy="9594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000" kern="1200" dirty="0" smtClean="0"/>
            <a:t>Open vragen</a:t>
          </a:r>
          <a:endParaRPr lang="nl-NL" sz="4000" kern="1200" dirty="0"/>
        </a:p>
      </dsp:txBody>
      <dsp:txXfrm>
        <a:off x="46834" y="88265"/>
        <a:ext cx="10460032" cy="865732"/>
      </dsp:txXfrm>
    </dsp:sp>
    <dsp:sp modelId="{135DCF15-BAB9-6749-89F9-DF0E354F95EE}">
      <dsp:nvSpPr>
        <dsp:cNvPr id="0" name=""/>
        <dsp:cNvSpPr/>
      </dsp:nvSpPr>
      <dsp:spPr>
        <a:xfrm>
          <a:off x="0" y="1000831"/>
          <a:ext cx="10553700" cy="66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100" kern="1200" dirty="0" smtClean="0"/>
            <a:t>Hier kan iemand uitgebreid antwoord op geven. </a:t>
          </a:r>
          <a:endParaRPr lang="nl-NL" sz="3100" kern="1200" dirty="0"/>
        </a:p>
      </dsp:txBody>
      <dsp:txXfrm>
        <a:off x="0" y="1000831"/>
        <a:ext cx="10553700" cy="662400"/>
      </dsp:txXfrm>
    </dsp:sp>
    <dsp:sp modelId="{541018E8-B646-A84C-BDD9-27517A96BC19}">
      <dsp:nvSpPr>
        <dsp:cNvPr id="0" name=""/>
        <dsp:cNvSpPr/>
      </dsp:nvSpPr>
      <dsp:spPr>
        <a:xfrm>
          <a:off x="0" y="1663231"/>
          <a:ext cx="10553700" cy="9594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000" kern="1200" dirty="0" smtClean="0"/>
            <a:t>Gesloten vragen</a:t>
          </a:r>
          <a:endParaRPr lang="nl-NL" sz="4000" kern="1200" dirty="0"/>
        </a:p>
      </dsp:txBody>
      <dsp:txXfrm>
        <a:off x="46834" y="1710065"/>
        <a:ext cx="10460032" cy="865732"/>
      </dsp:txXfrm>
    </dsp:sp>
    <dsp:sp modelId="{2DAEF733-DC6B-A649-9D4B-A513BB2DE31B}">
      <dsp:nvSpPr>
        <dsp:cNvPr id="0" name=""/>
        <dsp:cNvSpPr/>
      </dsp:nvSpPr>
      <dsp:spPr>
        <a:xfrm>
          <a:off x="0" y="2622631"/>
          <a:ext cx="10553700" cy="972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100" kern="1200" dirty="0" smtClean="0"/>
            <a:t>Op dit soort vragen is maar één antwoord mogelijk. Bijvoorbeeld 'Ja' of 'Nee'. </a:t>
          </a:r>
          <a:endParaRPr lang="nl-NL" sz="3100" kern="1200" dirty="0"/>
        </a:p>
      </dsp:txBody>
      <dsp:txXfrm>
        <a:off x="0" y="2622631"/>
        <a:ext cx="10553700" cy="9729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A9F85-4928-AA4E-B5FA-730EAD0A0EAE}">
      <dsp:nvSpPr>
        <dsp:cNvPr id="0" name=""/>
        <dsp:cNvSpPr/>
      </dsp:nvSpPr>
      <dsp:spPr>
        <a:xfrm>
          <a:off x="0" y="4801"/>
          <a:ext cx="10553700" cy="175032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Noteer de antwoorden in steekwoorden.</a:t>
          </a:r>
          <a:endParaRPr lang="nl-NL" sz="4400" kern="1200" dirty="0"/>
        </a:p>
      </dsp:txBody>
      <dsp:txXfrm>
        <a:off x="85444" y="90245"/>
        <a:ext cx="10382812" cy="1579432"/>
      </dsp:txXfrm>
    </dsp:sp>
    <dsp:sp modelId="{98D57B4F-E352-5D44-890E-B70548678707}">
      <dsp:nvSpPr>
        <dsp:cNvPr id="0" name=""/>
        <dsp:cNvSpPr/>
      </dsp:nvSpPr>
      <dsp:spPr>
        <a:xfrm>
          <a:off x="0" y="1881841"/>
          <a:ext cx="10553700" cy="175032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Of neem je gesprek op met je mobiele telefoon.</a:t>
          </a:r>
          <a:endParaRPr lang="nl-NL" sz="4400" kern="1200" dirty="0"/>
        </a:p>
      </dsp:txBody>
      <dsp:txXfrm>
        <a:off x="85444" y="1967285"/>
        <a:ext cx="10382812" cy="15794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CF20C-9B14-164E-9623-280543A30BD4}">
      <dsp:nvSpPr>
        <dsp:cNvPr id="0" name=""/>
        <dsp:cNvSpPr/>
      </dsp:nvSpPr>
      <dsp:spPr>
        <a:xfrm>
          <a:off x="0" y="44069"/>
          <a:ext cx="9405504" cy="210834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300" kern="1200" dirty="0" smtClean="0"/>
            <a:t>Vraag door als een antwoord onduidelijk is.</a:t>
          </a:r>
          <a:endParaRPr lang="nl-NL" sz="5300" kern="1200" dirty="0"/>
        </a:p>
      </dsp:txBody>
      <dsp:txXfrm>
        <a:off x="102921" y="146990"/>
        <a:ext cx="9199662" cy="1902498"/>
      </dsp:txXfrm>
    </dsp:sp>
    <dsp:sp modelId="{C0736379-CF04-FC45-BD9E-77CEAAE4E4A1}">
      <dsp:nvSpPr>
        <dsp:cNvPr id="0" name=""/>
        <dsp:cNvSpPr/>
      </dsp:nvSpPr>
      <dsp:spPr>
        <a:xfrm>
          <a:off x="0" y="2152409"/>
          <a:ext cx="9405504" cy="1289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625" tIns="67310" rIns="376936" bIns="6731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4100" kern="1200" dirty="0" smtClean="0"/>
            <a:t>'Kun je uitleggen waarom?' of 'Hoe komt dat?' etc.</a:t>
          </a:r>
          <a:endParaRPr lang="nl-NL" sz="4100" kern="1200" dirty="0"/>
        </a:p>
      </dsp:txBody>
      <dsp:txXfrm>
        <a:off x="0" y="2152409"/>
        <a:ext cx="9405504" cy="12890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14A8D-F78F-CD4D-94CB-CBB23E1EC79D}">
      <dsp:nvSpPr>
        <dsp:cNvPr id="0" name=""/>
        <dsp:cNvSpPr/>
      </dsp:nvSpPr>
      <dsp:spPr>
        <a:xfrm>
          <a:off x="0" y="47866"/>
          <a:ext cx="10553700" cy="247104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Herhaal een antwoord in je eigen woorden om te bepalen of je het antwoord goed begrepen hebt.</a:t>
          </a:r>
          <a:endParaRPr lang="nl-NL" sz="4400" kern="1200" dirty="0"/>
        </a:p>
      </dsp:txBody>
      <dsp:txXfrm>
        <a:off x="120626" y="168492"/>
        <a:ext cx="10312448" cy="2229788"/>
      </dsp:txXfrm>
    </dsp:sp>
    <dsp:sp modelId="{078DF9F2-0BDA-2C42-97F4-BF82AC61A994}">
      <dsp:nvSpPr>
        <dsp:cNvPr id="0" name=""/>
        <dsp:cNvSpPr/>
      </dsp:nvSpPr>
      <dsp:spPr>
        <a:xfrm>
          <a:off x="0" y="2518906"/>
          <a:ext cx="10553700" cy="107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080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400" kern="1200" dirty="0" smtClean="0"/>
            <a:t>Bijvoorbeeld: 'Heb ik het goed begrepen dat..' of 'Dus je vindt dat..' etc.</a:t>
          </a:r>
          <a:endParaRPr lang="nl-NL" sz="3400" kern="1200" dirty="0"/>
        </a:p>
      </dsp:txBody>
      <dsp:txXfrm>
        <a:off x="0" y="2518906"/>
        <a:ext cx="10553700" cy="1070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1DF92-3236-EA43-B002-FF9CB89919D5}" type="datetimeFigureOut">
              <a:rPr lang="nl-NL" smtClean="0"/>
              <a:t>12-09-16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7404A-C9CE-234C-BCC9-3904D09E47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921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7404A-C9CE-234C-BCC9-3904D09E472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274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C0F33-10F0-6144-BD6F-D5DFE476E59F}" type="datetime1">
              <a:rPr lang="nl-NL" smtClean="0"/>
              <a:t>12-09-16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169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FB4A-318A-B346-A96B-042931D97DB9}" type="datetime1">
              <a:rPr lang="nl-NL" smtClean="0"/>
              <a:t>12-09-16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AF54F-E4A3-C540-A06C-CC9EA15188F6}" type="datetime1">
              <a:rPr lang="nl-NL" smtClean="0"/>
              <a:t>12-09-16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177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73F4-D759-BF49-8855-861D646EB3ED}" type="datetime1">
              <a:rPr lang="nl-NL" smtClean="0"/>
              <a:t>12-09-16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801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CCB6-4432-5D47-A52A-BDAF11DE3A12}" type="datetime1">
              <a:rPr lang="nl-NL" smtClean="0"/>
              <a:t>12-09-16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55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B0576-AA37-5D4E-9069-36303F2EDD0B}" type="datetime1">
              <a:rPr lang="nl-NL" smtClean="0"/>
              <a:t>12-09-16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0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BFDE-DD3A-9344-AC7C-CD83B5D47A77}" type="datetime1">
              <a:rPr lang="nl-NL" smtClean="0"/>
              <a:t>12-09-16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59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2668F-0038-E845-A39A-5A6000208890}" type="datetime1">
              <a:rPr lang="nl-NL" smtClean="0"/>
              <a:t>12-09-16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30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BD049D4A-3844-B344-91D6-895C9462CEA5}" type="datetime1">
              <a:rPr lang="nl-NL" smtClean="0"/>
              <a:t>12-09-16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626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-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47A0F-E0B1-E04E-A7D4-DA74312769A1}" type="datetime1">
              <a:rPr lang="nl-NL" smtClean="0"/>
              <a:t>12-09-16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520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8208-7A41-0143-814D-F617BEA36CCF}" type="datetime1">
              <a:rPr lang="nl-NL" smtClean="0"/>
              <a:t>12-09-16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7476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E5D3-69E9-5D41-8FDE-412E4D061810}" type="datetime1">
              <a:rPr lang="nl-NL" smtClean="0"/>
              <a:t>12-09-16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287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00C4-AE64-254F-A132-AA8008BACD52}" type="datetime1">
              <a:rPr lang="nl-NL" smtClean="0"/>
              <a:t>12-09-16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5966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FC207-2BF5-564F-98CF-C3CBB9142389}" type="datetime1">
              <a:rPr lang="nl-NL" smtClean="0"/>
              <a:t>12-09-16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9272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89638A6-6EA8-B244-8E99-BBC60556AB80}" type="datetime1">
              <a:rPr lang="nl-NL" smtClean="0"/>
              <a:t>12-09-16</a:t>
            </a:fld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AE1BE26A-DE27-944E-9AD7-C2CE17453BC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14709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Vaardigheden</a:t>
            </a:r>
            <a:br>
              <a:rPr lang="nl-NL" dirty="0" smtClean="0"/>
            </a:br>
            <a:r>
              <a:rPr lang="nl-NL" dirty="0" smtClean="0"/>
              <a:t>Interviewen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10000" y="5280846"/>
            <a:ext cx="2736763" cy="1175371"/>
          </a:xfrm>
        </p:spPr>
        <p:txBody>
          <a:bodyPr>
            <a:normAutofit/>
          </a:bodyPr>
          <a:lstStyle/>
          <a:p>
            <a:r>
              <a:rPr lang="nl-NL" dirty="0" smtClean="0"/>
              <a:t>Digitaal Klaslokaal</a:t>
            </a:r>
          </a:p>
          <a:p>
            <a:r>
              <a:rPr lang="nl-NL" dirty="0" smtClean="0"/>
              <a:t>Maaike Zijm</a:t>
            </a:r>
            <a:endParaRPr lang="nl-NL" dirty="0"/>
          </a:p>
        </p:txBody>
      </p:sp>
      <p:pic>
        <p:nvPicPr>
          <p:cNvPr id="1026" name="Picture 2" descr="fbeeldingsresultaat voor interview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284" y="734290"/>
            <a:ext cx="3470564" cy="231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326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Voorbereiden van een interview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851711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2672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Inleiding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83964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989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 voorbereiden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2690348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15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 voorbereiden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642812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296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Tijdens het interview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306835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591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Vervolgvragen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17467"/>
              </p:ext>
            </p:extLst>
          </p:nvPr>
        </p:nvGraphicFramePr>
        <p:xfrm>
          <a:off x="819150" y="2222501"/>
          <a:ext cx="9405505" cy="3485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661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Controlevraag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653735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72549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a1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teerbaar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eerbaar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a1" id="{4BAA0F8B-682E-B94C-AC87-5542B70F98BE}" vid="{67A39B7D-5CA3-124B-A488-E53DE155AA49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Thema1</Template>
  <TotalTime>1675</TotalTime>
  <Words>207</Words>
  <Application>Microsoft Macintosh PowerPoint</Application>
  <PresentationFormat>Breedbeeld</PresentationFormat>
  <Paragraphs>42</Paragraphs>
  <Slides>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Calibri</vt:lpstr>
      <vt:lpstr>Century Gothic</vt:lpstr>
      <vt:lpstr>Wingdings 2</vt:lpstr>
      <vt:lpstr>Thema1</vt:lpstr>
      <vt:lpstr>Vaardigheden Interviewen</vt:lpstr>
      <vt:lpstr>Voorbereiden van een interview</vt:lpstr>
      <vt:lpstr>Inleiding</vt:lpstr>
      <vt:lpstr>Vragen voorbereiden</vt:lpstr>
      <vt:lpstr>Vragen voorbereiden</vt:lpstr>
      <vt:lpstr>Tijdens het interview</vt:lpstr>
      <vt:lpstr>Vervolgvragen</vt:lpstr>
      <vt:lpstr>Controlevraag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Vaardigheden Interviewen</dc:title>
  <dc:creator>Maaike Zijm</dc:creator>
  <cp:lastModifiedBy>Maaike Zijm</cp:lastModifiedBy>
  <cp:revision>7</cp:revision>
  <dcterms:created xsi:type="dcterms:W3CDTF">2016-09-09T08:16:22Z</dcterms:created>
  <dcterms:modified xsi:type="dcterms:W3CDTF">2016-09-12T09:16:48Z</dcterms:modified>
</cp:coreProperties>
</file>