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2" r:id="rId9"/>
    <p:sldId id="263" r:id="rId10"/>
    <p:sldId id="268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00"/>
  </p:normalViewPr>
  <p:slideViewPr>
    <p:cSldViewPr snapToGrid="0" snapToObjects="1">
      <p:cViewPr varScale="1">
        <p:scale>
          <a:sx n="86" d="100"/>
          <a:sy n="86" d="100"/>
        </p:scale>
        <p:origin x="105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162B75-C515-2F48-990D-E5C1419B3D7C}" type="doc">
      <dgm:prSet loTypeId="urn:microsoft.com/office/officeart/2005/8/layout/vList2" loCatId="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12084730-D4E3-2141-96BE-264209840163}">
      <dgm:prSet phldrT="[Tekst]"/>
      <dgm:spPr/>
      <dgm:t>
        <a:bodyPr/>
        <a:lstStyle/>
        <a:p>
          <a:r>
            <a:rPr lang="nl-NL" dirty="0" smtClean="0"/>
            <a:t>Een woord vorm je klinkers en medeklinkers</a:t>
          </a:r>
          <a:endParaRPr lang="nl-NL" dirty="0"/>
        </a:p>
      </dgm:t>
    </dgm:pt>
    <dgm:pt modelId="{59843406-2203-9249-BDB6-C983180F3B63}" type="parTrans" cxnId="{1D987CBB-C0C8-394E-BECA-95C4F8579EDB}">
      <dgm:prSet/>
      <dgm:spPr/>
      <dgm:t>
        <a:bodyPr/>
        <a:lstStyle/>
        <a:p>
          <a:endParaRPr lang="nl-NL"/>
        </a:p>
      </dgm:t>
    </dgm:pt>
    <dgm:pt modelId="{B71A917A-5CA7-B14C-AF9A-FAE5A69BC2AB}" type="sibTrans" cxnId="{1D987CBB-C0C8-394E-BECA-95C4F8579EDB}">
      <dgm:prSet/>
      <dgm:spPr/>
      <dgm:t>
        <a:bodyPr/>
        <a:lstStyle/>
        <a:p>
          <a:endParaRPr lang="nl-NL"/>
        </a:p>
      </dgm:t>
    </dgm:pt>
    <dgm:pt modelId="{4CEB2762-9839-F445-8328-00738BADC8C3}" type="pres">
      <dgm:prSet presAssocID="{E4162B75-C515-2F48-990D-E5C1419B3D7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9A944DD3-A9BE-E642-B12C-67D3CFAC77C2}" type="pres">
      <dgm:prSet presAssocID="{12084730-D4E3-2141-96BE-26420984016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94DAF52E-0F90-834F-BE11-A5E545E62AD3}" type="presOf" srcId="{E4162B75-C515-2F48-990D-E5C1419B3D7C}" destId="{4CEB2762-9839-F445-8328-00738BADC8C3}" srcOrd="0" destOrd="0" presId="urn:microsoft.com/office/officeart/2005/8/layout/vList2"/>
    <dgm:cxn modelId="{1D987CBB-C0C8-394E-BECA-95C4F8579EDB}" srcId="{E4162B75-C515-2F48-990D-E5C1419B3D7C}" destId="{12084730-D4E3-2141-96BE-264209840163}" srcOrd="0" destOrd="0" parTransId="{59843406-2203-9249-BDB6-C983180F3B63}" sibTransId="{B71A917A-5CA7-B14C-AF9A-FAE5A69BC2AB}"/>
    <dgm:cxn modelId="{EEF27CF3-BCCE-7E48-8CD7-8D67CAFB0C06}" type="presOf" srcId="{12084730-D4E3-2141-96BE-264209840163}" destId="{9A944DD3-A9BE-E642-B12C-67D3CFAC77C2}" srcOrd="0" destOrd="0" presId="urn:microsoft.com/office/officeart/2005/8/layout/vList2"/>
    <dgm:cxn modelId="{EF1736FB-6138-404B-95D8-B5DE369A92F6}" type="presParOf" srcId="{4CEB2762-9839-F445-8328-00738BADC8C3}" destId="{9A944DD3-A9BE-E642-B12C-67D3CFAC77C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24C3B5-2A1D-3A48-9ABC-BA8E4D18CA6B}" type="doc">
      <dgm:prSet loTypeId="urn:microsoft.com/office/officeart/2005/8/layout/vList2" loCatId="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F21178F4-AE62-9A41-9171-5A1A090B3CE9}">
      <dgm:prSet phldrT="[Tekst]"/>
      <dgm:spPr/>
      <dgm:t>
        <a:bodyPr/>
        <a:lstStyle/>
        <a:p>
          <a:r>
            <a:rPr lang="nl-NL" dirty="0" smtClean="0"/>
            <a:t>a, e, i o, u, y</a:t>
          </a:r>
          <a:endParaRPr lang="nl-NL" dirty="0"/>
        </a:p>
      </dgm:t>
    </dgm:pt>
    <dgm:pt modelId="{77B639C9-C206-3B4E-A68D-556B74CC5611}" type="parTrans" cxnId="{36F4A709-6EC0-E94C-B903-21C1C0AB67EA}">
      <dgm:prSet/>
      <dgm:spPr/>
      <dgm:t>
        <a:bodyPr/>
        <a:lstStyle/>
        <a:p>
          <a:endParaRPr lang="nl-NL"/>
        </a:p>
      </dgm:t>
    </dgm:pt>
    <dgm:pt modelId="{DC57CC86-A55D-B545-A14E-F108721DD813}" type="sibTrans" cxnId="{36F4A709-6EC0-E94C-B903-21C1C0AB67EA}">
      <dgm:prSet/>
      <dgm:spPr/>
      <dgm:t>
        <a:bodyPr/>
        <a:lstStyle/>
        <a:p>
          <a:endParaRPr lang="nl-NL"/>
        </a:p>
      </dgm:t>
    </dgm:pt>
    <dgm:pt modelId="{AC90320C-98F9-0A4E-BAC9-5F8EF4E90D3D}" type="pres">
      <dgm:prSet presAssocID="{8D24C3B5-2A1D-3A48-9ABC-BA8E4D18CA6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48AA6EF6-FBAD-A542-99E4-318B06E3D192}" type="pres">
      <dgm:prSet presAssocID="{F21178F4-AE62-9A41-9171-5A1A090B3CE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ECF86950-4BA5-8B45-9E4A-95E8A58DDB02}" type="presOf" srcId="{8D24C3B5-2A1D-3A48-9ABC-BA8E4D18CA6B}" destId="{AC90320C-98F9-0A4E-BAC9-5F8EF4E90D3D}" srcOrd="0" destOrd="0" presId="urn:microsoft.com/office/officeart/2005/8/layout/vList2"/>
    <dgm:cxn modelId="{36F4A709-6EC0-E94C-B903-21C1C0AB67EA}" srcId="{8D24C3B5-2A1D-3A48-9ABC-BA8E4D18CA6B}" destId="{F21178F4-AE62-9A41-9171-5A1A090B3CE9}" srcOrd="0" destOrd="0" parTransId="{77B639C9-C206-3B4E-A68D-556B74CC5611}" sibTransId="{DC57CC86-A55D-B545-A14E-F108721DD813}"/>
    <dgm:cxn modelId="{65AD7397-A550-6341-A583-4045A08D0FCE}" type="presOf" srcId="{F21178F4-AE62-9A41-9171-5A1A090B3CE9}" destId="{48AA6EF6-FBAD-A542-99E4-318B06E3D192}" srcOrd="0" destOrd="0" presId="urn:microsoft.com/office/officeart/2005/8/layout/vList2"/>
    <dgm:cxn modelId="{9298E261-531F-4243-9C03-F84BC4802CC8}" type="presParOf" srcId="{AC90320C-98F9-0A4E-BAC9-5F8EF4E90D3D}" destId="{48AA6EF6-FBAD-A542-99E4-318B06E3D19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B2B65B8-FFE1-3F46-8F11-F43DDD17B088}" type="doc">
      <dgm:prSet loTypeId="urn:microsoft.com/office/officeart/2005/8/layout/vList2" loCatId="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DAF0C11F-8CBE-D449-8249-D87896BFBE7A}">
      <dgm:prSet phldrT="[Tekst]"/>
      <dgm:spPr/>
      <dgm:t>
        <a:bodyPr/>
        <a:lstStyle/>
        <a:p>
          <a:r>
            <a:rPr lang="nl-NL" dirty="0" smtClean="0"/>
            <a:t>b, c, d, f, g, h, etc.</a:t>
          </a:r>
          <a:endParaRPr lang="nl-NL" dirty="0"/>
        </a:p>
      </dgm:t>
    </dgm:pt>
    <dgm:pt modelId="{0369AA03-312C-8A4F-97AB-91C5919AAE5B}" type="parTrans" cxnId="{2376696F-77F7-514B-B42C-115F6F61B785}">
      <dgm:prSet/>
      <dgm:spPr/>
      <dgm:t>
        <a:bodyPr/>
        <a:lstStyle/>
        <a:p>
          <a:endParaRPr lang="nl-NL"/>
        </a:p>
      </dgm:t>
    </dgm:pt>
    <dgm:pt modelId="{C592FEC3-AAE0-8845-8153-9B9A6C451892}" type="sibTrans" cxnId="{2376696F-77F7-514B-B42C-115F6F61B785}">
      <dgm:prSet/>
      <dgm:spPr/>
      <dgm:t>
        <a:bodyPr/>
        <a:lstStyle/>
        <a:p>
          <a:endParaRPr lang="nl-NL"/>
        </a:p>
      </dgm:t>
    </dgm:pt>
    <dgm:pt modelId="{34943D2B-6D0C-9F4B-BA2C-ACC9CB6C767D}" type="pres">
      <dgm:prSet presAssocID="{FB2B65B8-FFE1-3F46-8F11-F43DDD17B08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8124E21E-F033-6940-9C09-2B7939A04576}" type="pres">
      <dgm:prSet presAssocID="{DAF0C11F-8CBE-D449-8249-D87896BFBE7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9FEB0C27-35EF-7148-B9E6-1F09025CFB1A}" type="presOf" srcId="{DAF0C11F-8CBE-D449-8249-D87896BFBE7A}" destId="{8124E21E-F033-6940-9C09-2B7939A04576}" srcOrd="0" destOrd="0" presId="urn:microsoft.com/office/officeart/2005/8/layout/vList2"/>
    <dgm:cxn modelId="{2376696F-77F7-514B-B42C-115F6F61B785}" srcId="{FB2B65B8-FFE1-3F46-8F11-F43DDD17B088}" destId="{DAF0C11F-8CBE-D449-8249-D87896BFBE7A}" srcOrd="0" destOrd="0" parTransId="{0369AA03-312C-8A4F-97AB-91C5919AAE5B}" sibTransId="{C592FEC3-AAE0-8845-8153-9B9A6C451892}"/>
    <dgm:cxn modelId="{AE794A32-33BA-B743-9E97-C0BB44509741}" type="presOf" srcId="{FB2B65B8-FFE1-3F46-8F11-F43DDD17B088}" destId="{34943D2B-6D0C-9F4B-BA2C-ACC9CB6C767D}" srcOrd="0" destOrd="0" presId="urn:microsoft.com/office/officeart/2005/8/layout/vList2"/>
    <dgm:cxn modelId="{4EA8B575-3E52-5344-B71E-1C264C605503}" type="presParOf" srcId="{34943D2B-6D0C-9F4B-BA2C-ACC9CB6C767D}" destId="{8124E21E-F033-6940-9C09-2B7939A0457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D9869C6-F968-9244-B83C-BEEB0792C3BA}" type="doc">
      <dgm:prSet loTypeId="urn:microsoft.com/office/officeart/2005/8/layout/vList2" loCatId="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10EBFF2D-FB01-5A40-90AA-A4126FADFBAD}">
      <dgm:prSet phldrT="[Tekst]" custT="1"/>
      <dgm:spPr/>
      <dgm:t>
        <a:bodyPr/>
        <a:lstStyle/>
        <a:p>
          <a:r>
            <a:rPr lang="nl-NL" sz="5400" dirty="0" smtClean="0"/>
            <a:t>Als je een woord in stukjes</a:t>
          </a:r>
          <a:r>
            <a:rPr lang="nl-NL" sz="5400" baseline="0" dirty="0" smtClean="0"/>
            <a:t> </a:t>
          </a:r>
          <a:r>
            <a:rPr lang="nl-NL" sz="5400" dirty="0" smtClean="0"/>
            <a:t>verdeelt,</a:t>
          </a:r>
          <a:r>
            <a:rPr lang="nl-NL" sz="5400" baseline="0" dirty="0" smtClean="0"/>
            <a:t> ontstaan er lettergrepen.</a:t>
          </a:r>
          <a:endParaRPr lang="nl-NL" sz="5400" dirty="0"/>
        </a:p>
      </dgm:t>
    </dgm:pt>
    <dgm:pt modelId="{83EE6118-7BDC-AC48-9B35-17FC8CD1CD67}" type="parTrans" cxnId="{5F98AB59-9342-A44B-A709-7EC618DCF7DF}">
      <dgm:prSet/>
      <dgm:spPr/>
      <dgm:t>
        <a:bodyPr/>
        <a:lstStyle/>
        <a:p>
          <a:endParaRPr lang="nl-NL"/>
        </a:p>
      </dgm:t>
    </dgm:pt>
    <dgm:pt modelId="{B4C2F0FA-D0E0-B54D-9DA1-DB38F903AD84}" type="sibTrans" cxnId="{5F98AB59-9342-A44B-A709-7EC618DCF7DF}">
      <dgm:prSet/>
      <dgm:spPr/>
      <dgm:t>
        <a:bodyPr/>
        <a:lstStyle/>
        <a:p>
          <a:endParaRPr lang="nl-NL"/>
        </a:p>
      </dgm:t>
    </dgm:pt>
    <dgm:pt modelId="{C7B0088F-4BFD-D44D-9D70-D9253386F401}" type="pres">
      <dgm:prSet presAssocID="{0D9869C6-F968-9244-B83C-BEEB0792C3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E85A7A4C-F2D6-7B4A-9A37-41E5848B3E72}" type="pres">
      <dgm:prSet presAssocID="{10EBFF2D-FB01-5A40-90AA-A4126FADFBA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5833190B-1CD7-6445-8B8E-E0CAEFFA3AA5}" type="presOf" srcId="{0D9869C6-F968-9244-B83C-BEEB0792C3BA}" destId="{C7B0088F-4BFD-D44D-9D70-D9253386F401}" srcOrd="0" destOrd="0" presId="urn:microsoft.com/office/officeart/2005/8/layout/vList2"/>
    <dgm:cxn modelId="{5F98AB59-9342-A44B-A709-7EC618DCF7DF}" srcId="{0D9869C6-F968-9244-B83C-BEEB0792C3BA}" destId="{10EBFF2D-FB01-5A40-90AA-A4126FADFBAD}" srcOrd="0" destOrd="0" parTransId="{83EE6118-7BDC-AC48-9B35-17FC8CD1CD67}" sibTransId="{B4C2F0FA-D0E0-B54D-9DA1-DB38F903AD84}"/>
    <dgm:cxn modelId="{D124F0B0-880F-4E40-B8A5-4A1484BDA83F}" type="presOf" srcId="{10EBFF2D-FB01-5A40-90AA-A4126FADFBAD}" destId="{E85A7A4C-F2D6-7B4A-9A37-41E5848B3E72}" srcOrd="0" destOrd="0" presId="urn:microsoft.com/office/officeart/2005/8/layout/vList2"/>
    <dgm:cxn modelId="{0DBE8A6D-ACB2-DD42-9CB8-4238A78216B6}" type="presParOf" srcId="{C7B0088F-4BFD-D44D-9D70-D9253386F401}" destId="{E85A7A4C-F2D6-7B4A-9A37-41E5848B3E7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D6A8CAC-B247-5B48-BFA9-96E3B1C602FE}" type="doc">
      <dgm:prSet loTypeId="urn:microsoft.com/office/officeart/2005/8/layout/vList2" loCatId="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D04FDC20-5BA3-0141-A8E2-4A73512AB13E}">
      <dgm:prSet phldrT="[Tekst]" custT="1"/>
      <dgm:spPr/>
      <dgm:t>
        <a:bodyPr/>
        <a:lstStyle/>
        <a:p>
          <a:r>
            <a:rPr lang="nl-NL" sz="4400" dirty="0" smtClean="0"/>
            <a:t>Eindigt op een klinker of een combinatie van klinkers.</a:t>
          </a:r>
          <a:endParaRPr lang="nl-NL" sz="4400" dirty="0"/>
        </a:p>
      </dgm:t>
    </dgm:pt>
    <dgm:pt modelId="{CC75512B-7E22-0A46-B300-98B2BE9DC899}" type="parTrans" cxnId="{B01EED42-0919-2940-B238-C31C8AD96A71}">
      <dgm:prSet/>
      <dgm:spPr/>
      <dgm:t>
        <a:bodyPr/>
        <a:lstStyle/>
        <a:p>
          <a:endParaRPr lang="nl-NL"/>
        </a:p>
      </dgm:t>
    </dgm:pt>
    <dgm:pt modelId="{62EFC8C5-4B0E-884A-A3AB-59E892740222}" type="sibTrans" cxnId="{B01EED42-0919-2940-B238-C31C8AD96A71}">
      <dgm:prSet/>
      <dgm:spPr/>
      <dgm:t>
        <a:bodyPr/>
        <a:lstStyle/>
        <a:p>
          <a:endParaRPr lang="nl-NL"/>
        </a:p>
      </dgm:t>
    </dgm:pt>
    <dgm:pt modelId="{EE01EC8D-1B42-9B4F-A1EA-BB6794019ACC}" type="pres">
      <dgm:prSet presAssocID="{6D6A8CAC-B247-5B48-BFA9-96E3B1C602F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1202CAFC-9253-8F41-8A69-02757D593465}" type="pres">
      <dgm:prSet presAssocID="{D04FDC20-5BA3-0141-A8E2-4A73512AB13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66500B26-4511-5F40-A802-9A509AE1FF0D}" type="presOf" srcId="{D04FDC20-5BA3-0141-A8E2-4A73512AB13E}" destId="{1202CAFC-9253-8F41-8A69-02757D593465}" srcOrd="0" destOrd="0" presId="urn:microsoft.com/office/officeart/2005/8/layout/vList2"/>
    <dgm:cxn modelId="{B01EED42-0919-2940-B238-C31C8AD96A71}" srcId="{6D6A8CAC-B247-5B48-BFA9-96E3B1C602FE}" destId="{D04FDC20-5BA3-0141-A8E2-4A73512AB13E}" srcOrd="0" destOrd="0" parTransId="{CC75512B-7E22-0A46-B300-98B2BE9DC899}" sibTransId="{62EFC8C5-4B0E-884A-A3AB-59E892740222}"/>
    <dgm:cxn modelId="{C00A0AD0-4111-094A-953E-0917338B42F5}" type="presOf" srcId="{6D6A8CAC-B247-5B48-BFA9-96E3B1C602FE}" destId="{EE01EC8D-1B42-9B4F-A1EA-BB6794019ACC}" srcOrd="0" destOrd="0" presId="urn:microsoft.com/office/officeart/2005/8/layout/vList2"/>
    <dgm:cxn modelId="{991C5E9B-811F-B946-A1F5-6AB08BAC2336}" type="presParOf" srcId="{EE01EC8D-1B42-9B4F-A1EA-BB6794019ACC}" destId="{1202CAFC-9253-8F41-8A69-02757D59346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1DDA99E-4406-F045-9D7A-352ADE3BD3D9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6DED5F5A-1F99-9645-90B2-03D1618318A4}">
      <dgm:prSet phldrT="[Tekst]"/>
      <dgm:spPr/>
      <dgm:t>
        <a:bodyPr/>
        <a:lstStyle/>
        <a:p>
          <a:r>
            <a:rPr lang="nl-NL" dirty="0" smtClean="0"/>
            <a:t>Aan het eind van een open lettergreep schrijf je een lange klinker met slechts één teken.</a:t>
          </a:r>
          <a:endParaRPr lang="nl-NL" dirty="0"/>
        </a:p>
      </dgm:t>
    </dgm:pt>
    <dgm:pt modelId="{8AFBFB45-ABB7-0449-924F-EF00CF646654}" type="parTrans" cxnId="{0885E6DD-ED0B-3949-950C-1EBAEFF1AD8D}">
      <dgm:prSet/>
      <dgm:spPr/>
      <dgm:t>
        <a:bodyPr/>
        <a:lstStyle/>
        <a:p>
          <a:endParaRPr lang="nl-NL"/>
        </a:p>
      </dgm:t>
    </dgm:pt>
    <dgm:pt modelId="{2A69275F-ED43-4143-9B02-5699EE24FF43}" type="sibTrans" cxnId="{0885E6DD-ED0B-3949-950C-1EBAEFF1AD8D}">
      <dgm:prSet/>
      <dgm:spPr/>
      <dgm:t>
        <a:bodyPr/>
        <a:lstStyle/>
        <a:p>
          <a:endParaRPr lang="nl-NL"/>
        </a:p>
      </dgm:t>
    </dgm:pt>
    <dgm:pt modelId="{B40CC10F-CBA1-824A-B0EC-67EE15790A38}">
      <dgm:prSet phldrT="[Tekst]"/>
      <dgm:spPr/>
      <dgm:t>
        <a:bodyPr/>
        <a:lstStyle/>
        <a:p>
          <a:r>
            <a:rPr lang="nl-NL" dirty="0" smtClean="0"/>
            <a:t>Schaap - Schapen</a:t>
          </a:r>
          <a:endParaRPr lang="nl-NL" dirty="0"/>
        </a:p>
      </dgm:t>
    </dgm:pt>
    <dgm:pt modelId="{C5074F99-3DF4-FE45-8B35-3C8BAA2B2EB3}" type="parTrans" cxnId="{9858DE18-6D95-474A-876A-645739C82030}">
      <dgm:prSet/>
      <dgm:spPr/>
    </dgm:pt>
    <dgm:pt modelId="{1609C27F-153C-DB48-BE29-EC62BDD42CDF}" type="sibTrans" cxnId="{9858DE18-6D95-474A-876A-645739C82030}">
      <dgm:prSet/>
      <dgm:spPr/>
    </dgm:pt>
    <dgm:pt modelId="{8E9F44AA-D9EF-0A48-924B-A1A5D7D14FB6}" type="pres">
      <dgm:prSet presAssocID="{D1DDA99E-4406-F045-9D7A-352ADE3BD3D9}" presName="linear" presStyleCnt="0">
        <dgm:presLayoutVars>
          <dgm:animLvl val="lvl"/>
          <dgm:resizeHandles val="exact"/>
        </dgm:presLayoutVars>
      </dgm:prSet>
      <dgm:spPr/>
    </dgm:pt>
    <dgm:pt modelId="{D5F98462-FDC8-5048-B5DA-B408BC8159A5}" type="pres">
      <dgm:prSet presAssocID="{6DED5F5A-1F99-9645-90B2-03D1618318A4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126287C4-8D8B-464D-9FBD-68E6295B68A7}" type="pres">
      <dgm:prSet presAssocID="{2A69275F-ED43-4143-9B02-5699EE24FF43}" presName="spacer" presStyleCnt="0"/>
      <dgm:spPr/>
    </dgm:pt>
    <dgm:pt modelId="{36486CF3-EAB6-7E49-8A2D-64A26F1724DF}" type="pres">
      <dgm:prSet presAssocID="{B40CC10F-CBA1-824A-B0EC-67EE15790A38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6A168A2F-25B9-4B45-8932-E386DE371908}" type="presOf" srcId="{6DED5F5A-1F99-9645-90B2-03D1618318A4}" destId="{D5F98462-FDC8-5048-B5DA-B408BC8159A5}" srcOrd="0" destOrd="0" presId="urn:microsoft.com/office/officeart/2005/8/layout/vList2"/>
    <dgm:cxn modelId="{0885E6DD-ED0B-3949-950C-1EBAEFF1AD8D}" srcId="{D1DDA99E-4406-F045-9D7A-352ADE3BD3D9}" destId="{6DED5F5A-1F99-9645-90B2-03D1618318A4}" srcOrd="0" destOrd="0" parTransId="{8AFBFB45-ABB7-0449-924F-EF00CF646654}" sibTransId="{2A69275F-ED43-4143-9B02-5699EE24FF43}"/>
    <dgm:cxn modelId="{435BA85E-6322-0348-BECA-D8463C5DC04E}" type="presOf" srcId="{D1DDA99E-4406-F045-9D7A-352ADE3BD3D9}" destId="{8E9F44AA-D9EF-0A48-924B-A1A5D7D14FB6}" srcOrd="0" destOrd="0" presId="urn:microsoft.com/office/officeart/2005/8/layout/vList2"/>
    <dgm:cxn modelId="{9858DE18-6D95-474A-876A-645739C82030}" srcId="{D1DDA99E-4406-F045-9D7A-352ADE3BD3D9}" destId="{B40CC10F-CBA1-824A-B0EC-67EE15790A38}" srcOrd="1" destOrd="0" parTransId="{C5074F99-3DF4-FE45-8B35-3C8BAA2B2EB3}" sibTransId="{1609C27F-153C-DB48-BE29-EC62BDD42CDF}"/>
    <dgm:cxn modelId="{308CA461-9D7B-0A49-8DA1-757E856DF18B}" type="presOf" srcId="{B40CC10F-CBA1-824A-B0EC-67EE15790A38}" destId="{36486CF3-EAB6-7E49-8A2D-64A26F1724DF}" srcOrd="0" destOrd="0" presId="urn:microsoft.com/office/officeart/2005/8/layout/vList2"/>
    <dgm:cxn modelId="{32E257AC-BC9D-8B42-8EA0-D557AB40EE0B}" type="presParOf" srcId="{8E9F44AA-D9EF-0A48-924B-A1A5D7D14FB6}" destId="{D5F98462-FDC8-5048-B5DA-B408BC8159A5}" srcOrd="0" destOrd="0" presId="urn:microsoft.com/office/officeart/2005/8/layout/vList2"/>
    <dgm:cxn modelId="{F2D2CA49-38CF-0843-AF0C-D1DB0D8037F3}" type="presParOf" srcId="{8E9F44AA-D9EF-0A48-924B-A1A5D7D14FB6}" destId="{126287C4-8D8B-464D-9FBD-68E6295B68A7}" srcOrd="1" destOrd="0" presId="urn:microsoft.com/office/officeart/2005/8/layout/vList2"/>
    <dgm:cxn modelId="{C8F46504-DF86-6048-86E2-96580EB616FB}" type="presParOf" srcId="{8E9F44AA-D9EF-0A48-924B-A1A5D7D14FB6}" destId="{36486CF3-EAB6-7E49-8A2D-64A26F1724D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7181BC0-FFB4-CA45-BA82-7F10643346AD}" type="doc">
      <dgm:prSet loTypeId="urn:microsoft.com/office/officeart/2005/8/layout/vList2" loCatId="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B53AE5B4-C6D8-F04D-81F5-EE29735409C1}">
      <dgm:prSet phldrT="[Tekst]"/>
      <dgm:spPr/>
      <dgm:t>
        <a:bodyPr/>
        <a:lstStyle/>
        <a:p>
          <a:r>
            <a:rPr lang="nl-NL" dirty="0" smtClean="0"/>
            <a:t>Wie  - </a:t>
          </a:r>
          <a:r>
            <a:rPr lang="nl-NL" dirty="0" err="1" smtClean="0"/>
            <a:t>len</a:t>
          </a:r>
          <a:endParaRPr lang="nl-NL" dirty="0"/>
        </a:p>
      </dgm:t>
    </dgm:pt>
    <dgm:pt modelId="{427795B3-BC44-5A4B-B89F-39633A4635C4}" type="parTrans" cxnId="{978CA55B-787F-2347-A72D-C14A20CF813D}">
      <dgm:prSet/>
      <dgm:spPr/>
      <dgm:t>
        <a:bodyPr/>
        <a:lstStyle/>
        <a:p>
          <a:endParaRPr lang="nl-NL"/>
        </a:p>
      </dgm:t>
    </dgm:pt>
    <dgm:pt modelId="{D503CE81-2201-9B47-B21C-7E7B132BB3E0}" type="sibTrans" cxnId="{978CA55B-787F-2347-A72D-C14A20CF813D}">
      <dgm:prSet/>
      <dgm:spPr/>
      <dgm:t>
        <a:bodyPr/>
        <a:lstStyle/>
        <a:p>
          <a:endParaRPr lang="nl-NL"/>
        </a:p>
      </dgm:t>
    </dgm:pt>
    <dgm:pt modelId="{53819900-B6DC-3047-AF79-233B8CDD33D1}">
      <dgm:prSet phldrT="[Tekst]"/>
      <dgm:spPr/>
      <dgm:t>
        <a:bodyPr/>
        <a:lstStyle/>
        <a:p>
          <a:r>
            <a:rPr lang="nl-NL" dirty="0" smtClean="0"/>
            <a:t>Bo - ten</a:t>
          </a:r>
          <a:endParaRPr lang="nl-NL" dirty="0"/>
        </a:p>
      </dgm:t>
    </dgm:pt>
    <dgm:pt modelId="{A1594915-B2EE-F64B-A3B7-3A1BAFBED5AD}" type="parTrans" cxnId="{F73F292A-7CE8-2D41-A162-4DB17120ED50}">
      <dgm:prSet/>
      <dgm:spPr/>
    </dgm:pt>
    <dgm:pt modelId="{92FD3708-D6B6-A241-A235-045F1F37DA6A}" type="sibTrans" cxnId="{F73F292A-7CE8-2D41-A162-4DB17120ED50}">
      <dgm:prSet/>
      <dgm:spPr/>
    </dgm:pt>
    <dgm:pt modelId="{31AE5728-0167-B24A-A14C-A67AEF619EE0}">
      <dgm:prSet phldrT="[Tekst]"/>
      <dgm:spPr/>
      <dgm:t>
        <a:bodyPr/>
        <a:lstStyle/>
        <a:p>
          <a:r>
            <a:rPr lang="nl-NL" dirty="0" smtClean="0"/>
            <a:t>Lo - pen</a:t>
          </a:r>
          <a:endParaRPr lang="nl-NL" dirty="0"/>
        </a:p>
      </dgm:t>
    </dgm:pt>
    <dgm:pt modelId="{97A86799-F85E-4743-AF4D-F7407F4690B8}" type="parTrans" cxnId="{BBBF55AD-7D67-624E-8A81-65EF36445DFF}">
      <dgm:prSet/>
      <dgm:spPr/>
    </dgm:pt>
    <dgm:pt modelId="{180E17A2-40D4-D04E-863C-D0058E2F7EB7}" type="sibTrans" cxnId="{BBBF55AD-7D67-624E-8A81-65EF36445DFF}">
      <dgm:prSet/>
      <dgm:spPr/>
    </dgm:pt>
    <dgm:pt modelId="{EFA594A7-98AC-F14D-894C-551823A320ED}">
      <dgm:prSet phldrT="[Tekst]"/>
      <dgm:spPr/>
      <dgm:t>
        <a:bodyPr/>
        <a:lstStyle/>
        <a:p>
          <a:r>
            <a:rPr lang="nl-NL" dirty="0" smtClean="0"/>
            <a:t>Le - zen</a:t>
          </a:r>
          <a:endParaRPr lang="nl-NL" dirty="0"/>
        </a:p>
      </dgm:t>
    </dgm:pt>
    <dgm:pt modelId="{4EEF25FE-F5CE-BF46-92A4-1F94E4459C78}" type="parTrans" cxnId="{3ABBA167-8BD9-4941-B086-08424CD6F055}">
      <dgm:prSet/>
      <dgm:spPr/>
    </dgm:pt>
    <dgm:pt modelId="{2659484E-426E-2347-AC64-53856F7830A5}" type="sibTrans" cxnId="{3ABBA167-8BD9-4941-B086-08424CD6F055}">
      <dgm:prSet/>
      <dgm:spPr/>
    </dgm:pt>
    <dgm:pt modelId="{79D80993-D9FE-2743-B676-FC52498CC329}" type="pres">
      <dgm:prSet presAssocID="{D7181BC0-FFB4-CA45-BA82-7F10643346A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179BAB88-4685-FF46-B7BB-62B82BACAAD9}" type="pres">
      <dgm:prSet presAssocID="{B53AE5B4-C6D8-F04D-81F5-EE29735409C1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3BC59E49-454A-F841-99F7-234C976AC738}" type="pres">
      <dgm:prSet presAssocID="{D503CE81-2201-9B47-B21C-7E7B132BB3E0}" presName="spacer" presStyleCnt="0"/>
      <dgm:spPr/>
    </dgm:pt>
    <dgm:pt modelId="{B3953FFC-F522-E944-9B83-95BEC466499F}" type="pres">
      <dgm:prSet presAssocID="{53819900-B6DC-3047-AF79-233B8CDD33D1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A06C1807-ED2A-A84C-9EEC-2DB882DCE322}" type="pres">
      <dgm:prSet presAssocID="{92FD3708-D6B6-A241-A235-045F1F37DA6A}" presName="spacer" presStyleCnt="0"/>
      <dgm:spPr/>
    </dgm:pt>
    <dgm:pt modelId="{0455073F-8039-B74A-BD3C-175F21830D61}" type="pres">
      <dgm:prSet presAssocID="{31AE5728-0167-B24A-A14C-A67AEF619EE0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3D6EAA66-C3CE-304C-A0A6-1A5656E8C6CD}" type="pres">
      <dgm:prSet presAssocID="{180E17A2-40D4-D04E-863C-D0058E2F7EB7}" presName="spacer" presStyleCnt="0"/>
      <dgm:spPr/>
    </dgm:pt>
    <dgm:pt modelId="{FA61F202-E08D-324D-BE48-01B7BC52601D}" type="pres">
      <dgm:prSet presAssocID="{EFA594A7-98AC-F14D-894C-551823A320ED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3ABBA167-8BD9-4941-B086-08424CD6F055}" srcId="{D7181BC0-FFB4-CA45-BA82-7F10643346AD}" destId="{EFA594A7-98AC-F14D-894C-551823A320ED}" srcOrd="3" destOrd="0" parTransId="{4EEF25FE-F5CE-BF46-92A4-1F94E4459C78}" sibTransId="{2659484E-426E-2347-AC64-53856F7830A5}"/>
    <dgm:cxn modelId="{F73F292A-7CE8-2D41-A162-4DB17120ED50}" srcId="{D7181BC0-FFB4-CA45-BA82-7F10643346AD}" destId="{53819900-B6DC-3047-AF79-233B8CDD33D1}" srcOrd="1" destOrd="0" parTransId="{A1594915-B2EE-F64B-A3B7-3A1BAFBED5AD}" sibTransId="{92FD3708-D6B6-A241-A235-045F1F37DA6A}"/>
    <dgm:cxn modelId="{978CA55B-787F-2347-A72D-C14A20CF813D}" srcId="{D7181BC0-FFB4-CA45-BA82-7F10643346AD}" destId="{B53AE5B4-C6D8-F04D-81F5-EE29735409C1}" srcOrd="0" destOrd="0" parTransId="{427795B3-BC44-5A4B-B89F-39633A4635C4}" sibTransId="{D503CE81-2201-9B47-B21C-7E7B132BB3E0}"/>
    <dgm:cxn modelId="{62B6939D-0503-9E46-94DB-C083DF0EA36E}" type="presOf" srcId="{B53AE5B4-C6D8-F04D-81F5-EE29735409C1}" destId="{179BAB88-4685-FF46-B7BB-62B82BACAAD9}" srcOrd="0" destOrd="0" presId="urn:microsoft.com/office/officeart/2005/8/layout/vList2"/>
    <dgm:cxn modelId="{EFAE008C-9CDF-4541-8590-598B7A7A2BE0}" type="presOf" srcId="{31AE5728-0167-B24A-A14C-A67AEF619EE0}" destId="{0455073F-8039-B74A-BD3C-175F21830D61}" srcOrd="0" destOrd="0" presId="urn:microsoft.com/office/officeart/2005/8/layout/vList2"/>
    <dgm:cxn modelId="{5E5AC3AC-B131-1849-9584-A9BEC64824EC}" type="presOf" srcId="{D7181BC0-FFB4-CA45-BA82-7F10643346AD}" destId="{79D80993-D9FE-2743-B676-FC52498CC329}" srcOrd="0" destOrd="0" presId="urn:microsoft.com/office/officeart/2005/8/layout/vList2"/>
    <dgm:cxn modelId="{CE9AB4E8-E28D-8642-9626-0AF9D5D88813}" type="presOf" srcId="{53819900-B6DC-3047-AF79-233B8CDD33D1}" destId="{B3953FFC-F522-E944-9B83-95BEC466499F}" srcOrd="0" destOrd="0" presId="urn:microsoft.com/office/officeart/2005/8/layout/vList2"/>
    <dgm:cxn modelId="{BBBF55AD-7D67-624E-8A81-65EF36445DFF}" srcId="{D7181BC0-FFB4-CA45-BA82-7F10643346AD}" destId="{31AE5728-0167-B24A-A14C-A67AEF619EE0}" srcOrd="2" destOrd="0" parTransId="{97A86799-F85E-4743-AF4D-F7407F4690B8}" sibTransId="{180E17A2-40D4-D04E-863C-D0058E2F7EB7}"/>
    <dgm:cxn modelId="{1DC749E8-6812-FB45-AC10-9062773BF509}" type="presOf" srcId="{EFA594A7-98AC-F14D-894C-551823A320ED}" destId="{FA61F202-E08D-324D-BE48-01B7BC52601D}" srcOrd="0" destOrd="0" presId="urn:microsoft.com/office/officeart/2005/8/layout/vList2"/>
    <dgm:cxn modelId="{876C863A-2906-264C-B255-398D441EB621}" type="presParOf" srcId="{79D80993-D9FE-2743-B676-FC52498CC329}" destId="{179BAB88-4685-FF46-B7BB-62B82BACAAD9}" srcOrd="0" destOrd="0" presId="urn:microsoft.com/office/officeart/2005/8/layout/vList2"/>
    <dgm:cxn modelId="{13647869-BBA2-4C41-BF22-7AB6596097E1}" type="presParOf" srcId="{79D80993-D9FE-2743-B676-FC52498CC329}" destId="{3BC59E49-454A-F841-99F7-234C976AC738}" srcOrd="1" destOrd="0" presId="urn:microsoft.com/office/officeart/2005/8/layout/vList2"/>
    <dgm:cxn modelId="{914174D1-3FDE-A940-9EF4-5D6B8235F337}" type="presParOf" srcId="{79D80993-D9FE-2743-B676-FC52498CC329}" destId="{B3953FFC-F522-E944-9B83-95BEC466499F}" srcOrd="2" destOrd="0" presId="urn:microsoft.com/office/officeart/2005/8/layout/vList2"/>
    <dgm:cxn modelId="{432E6B25-EBD3-1E41-843C-5FEEEA97E81C}" type="presParOf" srcId="{79D80993-D9FE-2743-B676-FC52498CC329}" destId="{A06C1807-ED2A-A84C-9EEC-2DB882DCE322}" srcOrd="3" destOrd="0" presId="urn:microsoft.com/office/officeart/2005/8/layout/vList2"/>
    <dgm:cxn modelId="{4EF58F16-8297-4845-9A1B-8754866EB6A5}" type="presParOf" srcId="{79D80993-D9FE-2743-B676-FC52498CC329}" destId="{0455073F-8039-B74A-BD3C-175F21830D61}" srcOrd="4" destOrd="0" presId="urn:microsoft.com/office/officeart/2005/8/layout/vList2"/>
    <dgm:cxn modelId="{3099BFDF-40E6-D142-9948-4F73CCC3F8BC}" type="presParOf" srcId="{79D80993-D9FE-2743-B676-FC52498CC329}" destId="{3D6EAA66-C3CE-304C-A0A6-1A5656E8C6CD}" srcOrd="5" destOrd="0" presId="urn:microsoft.com/office/officeart/2005/8/layout/vList2"/>
    <dgm:cxn modelId="{C9EDBCD9-FF12-C349-8C6A-086A01E144DD}" type="presParOf" srcId="{79D80993-D9FE-2743-B676-FC52498CC329}" destId="{FA61F202-E08D-324D-BE48-01B7BC52601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6991BCD-94B5-E74A-BC8F-E8A93668A310}" type="doc">
      <dgm:prSet loTypeId="urn:microsoft.com/office/officeart/2005/8/layout/vList2" loCatId="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8EE21477-697A-7E44-8183-3872F80E0FC5}">
      <dgm:prSet phldrT="[Tekst]" custT="1"/>
      <dgm:spPr/>
      <dgm:t>
        <a:bodyPr/>
        <a:lstStyle/>
        <a:p>
          <a:r>
            <a:rPr lang="nl-NL" sz="4400" dirty="0" smtClean="0"/>
            <a:t>Eindigt op een medeklinker.</a:t>
          </a:r>
          <a:endParaRPr lang="nl-NL" sz="4400" dirty="0"/>
        </a:p>
      </dgm:t>
    </dgm:pt>
    <dgm:pt modelId="{A2E24A72-2B84-6C41-9E3C-72D4B2F9A830}" type="parTrans" cxnId="{976BF9B6-6599-8B49-901C-6412ED4A0008}">
      <dgm:prSet/>
      <dgm:spPr/>
      <dgm:t>
        <a:bodyPr/>
        <a:lstStyle/>
        <a:p>
          <a:endParaRPr lang="nl-NL"/>
        </a:p>
      </dgm:t>
    </dgm:pt>
    <dgm:pt modelId="{9F271642-3A71-B946-B794-F489A4072864}" type="sibTrans" cxnId="{976BF9B6-6599-8B49-901C-6412ED4A0008}">
      <dgm:prSet/>
      <dgm:spPr/>
      <dgm:t>
        <a:bodyPr/>
        <a:lstStyle/>
        <a:p>
          <a:endParaRPr lang="nl-NL"/>
        </a:p>
      </dgm:t>
    </dgm:pt>
    <dgm:pt modelId="{E927CFE7-642A-954E-8B8A-00D1A99DCF83}" type="pres">
      <dgm:prSet presAssocID="{B6991BCD-94B5-E74A-BC8F-E8A93668A31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9DB438DE-B572-EC46-8C15-932076F74F56}" type="pres">
      <dgm:prSet presAssocID="{8EE21477-697A-7E44-8183-3872F80E0FC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976BF9B6-6599-8B49-901C-6412ED4A0008}" srcId="{B6991BCD-94B5-E74A-BC8F-E8A93668A310}" destId="{8EE21477-697A-7E44-8183-3872F80E0FC5}" srcOrd="0" destOrd="0" parTransId="{A2E24A72-2B84-6C41-9E3C-72D4B2F9A830}" sibTransId="{9F271642-3A71-B946-B794-F489A4072864}"/>
    <dgm:cxn modelId="{0743E03B-E13E-B448-A424-A3FD475FC9CE}" type="presOf" srcId="{B6991BCD-94B5-E74A-BC8F-E8A93668A310}" destId="{E927CFE7-642A-954E-8B8A-00D1A99DCF83}" srcOrd="0" destOrd="0" presId="urn:microsoft.com/office/officeart/2005/8/layout/vList2"/>
    <dgm:cxn modelId="{14F7C7B3-D7BC-E941-B2B4-856CA80F2BFE}" type="presOf" srcId="{8EE21477-697A-7E44-8183-3872F80E0FC5}" destId="{9DB438DE-B572-EC46-8C15-932076F74F56}" srcOrd="0" destOrd="0" presId="urn:microsoft.com/office/officeart/2005/8/layout/vList2"/>
    <dgm:cxn modelId="{7A992714-7282-9045-A7C9-2C69CE3F99A7}" type="presParOf" srcId="{E927CFE7-642A-954E-8B8A-00D1A99DCF83}" destId="{9DB438DE-B572-EC46-8C15-932076F74F5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8D36544-66D7-4F42-BF38-C7DA5B89270C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2F51C5D2-D16E-1E44-925F-CB7323E42BCB}">
      <dgm:prSet phldrT="[Tekst]"/>
      <dgm:spPr/>
      <dgm:t>
        <a:bodyPr/>
        <a:lstStyle/>
        <a:p>
          <a:r>
            <a:rPr lang="nl-NL" dirty="0" smtClean="0"/>
            <a:t>Je verdubbelt een medeklinker na een korte klinker als er een onbeklemtoonde lettergreep volgt.</a:t>
          </a:r>
        </a:p>
      </dgm:t>
    </dgm:pt>
    <dgm:pt modelId="{FEF2CB57-E7ED-1C49-9813-3EE4512771A6}" type="parTrans" cxnId="{FD8F9BC0-8EA7-D449-B941-C34EA72699C9}">
      <dgm:prSet/>
      <dgm:spPr/>
      <dgm:t>
        <a:bodyPr/>
        <a:lstStyle/>
        <a:p>
          <a:endParaRPr lang="nl-NL"/>
        </a:p>
      </dgm:t>
    </dgm:pt>
    <dgm:pt modelId="{6B591A26-044B-7B44-BAEB-D90B7CD6FC07}" type="sibTrans" cxnId="{FD8F9BC0-8EA7-D449-B941-C34EA72699C9}">
      <dgm:prSet/>
      <dgm:spPr/>
      <dgm:t>
        <a:bodyPr/>
        <a:lstStyle/>
        <a:p>
          <a:endParaRPr lang="nl-NL"/>
        </a:p>
      </dgm:t>
    </dgm:pt>
    <dgm:pt modelId="{E547C9B3-BAD0-E848-B562-7E5F8C44B525}">
      <dgm:prSet phldrT="[Tekst]"/>
      <dgm:spPr/>
      <dgm:t>
        <a:bodyPr/>
        <a:lstStyle/>
        <a:p>
          <a:r>
            <a:rPr lang="nl-NL" dirty="0" smtClean="0"/>
            <a:t>Tak - takken | bot - botten | hut - hutten</a:t>
          </a:r>
        </a:p>
      </dgm:t>
    </dgm:pt>
    <dgm:pt modelId="{28D31829-A44F-DF43-BB90-FC2757D6D11F}" type="parTrans" cxnId="{2AA72F85-0851-FD4A-8629-4C0E744F323B}">
      <dgm:prSet/>
      <dgm:spPr/>
    </dgm:pt>
    <dgm:pt modelId="{351860CB-5D80-874D-B78F-A5D038FF6F9A}" type="sibTrans" cxnId="{2AA72F85-0851-FD4A-8629-4C0E744F323B}">
      <dgm:prSet/>
      <dgm:spPr/>
    </dgm:pt>
    <dgm:pt modelId="{9E08E25B-A418-9146-9AA6-3C41BB579F03}" type="pres">
      <dgm:prSet presAssocID="{58D36544-66D7-4F42-BF38-C7DA5B89270C}" presName="linear" presStyleCnt="0">
        <dgm:presLayoutVars>
          <dgm:animLvl val="lvl"/>
          <dgm:resizeHandles val="exact"/>
        </dgm:presLayoutVars>
      </dgm:prSet>
      <dgm:spPr/>
    </dgm:pt>
    <dgm:pt modelId="{C6301DD6-1DE0-6940-AF86-39072B23D5EC}" type="pres">
      <dgm:prSet presAssocID="{2F51C5D2-D16E-1E44-925F-CB7323E42BCB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439FF44D-0F60-1246-9836-840D7D2513B7}" type="pres">
      <dgm:prSet presAssocID="{6B591A26-044B-7B44-BAEB-D90B7CD6FC07}" presName="spacer" presStyleCnt="0"/>
      <dgm:spPr/>
    </dgm:pt>
    <dgm:pt modelId="{9FCA0DF6-EADC-D849-9472-2FC06B0F214F}" type="pres">
      <dgm:prSet presAssocID="{E547C9B3-BAD0-E848-B562-7E5F8C44B525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E78A69A6-B890-B74E-819D-0F086A90BE2B}" type="presOf" srcId="{58D36544-66D7-4F42-BF38-C7DA5B89270C}" destId="{9E08E25B-A418-9146-9AA6-3C41BB579F03}" srcOrd="0" destOrd="0" presId="urn:microsoft.com/office/officeart/2005/8/layout/vList2"/>
    <dgm:cxn modelId="{CD669386-2CB1-DB4B-8936-3D4345FB10F6}" type="presOf" srcId="{E547C9B3-BAD0-E848-B562-7E5F8C44B525}" destId="{9FCA0DF6-EADC-D849-9472-2FC06B0F214F}" srcOrd="0" destOrd="0" presId="urn:microsoft.com/office/officeart/2005/8/layout/vList2"/>
    <dgm:cxn modelId="{FD8F9BC0-8EA7-D449-B941-C34EA72699C9}" srcId="{58D36544-66D7-4F42-BF38-C7DA5B89270C}" destId="{2F51C5D2-D16E-1E44-925F-CB7323E42BCB}" srcOrd="0" destOrd="0" parTransId="{FEF2CB57-E7ED-1C49-9813-3EE4512771A6}" sibTransId="{6B591A26-044B-7B44-BAEB-D90B7CD6FC07}"/>
    <dgm:cxn modelId="{2AA72F85-0851-FD4A-8629-4C0E744F323B}" srcId="{58D36544-66D7-4F42-BF38-C7DA5B89270C}" destId="{E547C9B3-BAD0-E848-B562-7E5F8C44B525}" srcOrd="1" destOrd="0" parTransId="{28D31829-A44F-DF43-BB90-FC2757D6D11F}" sibTransId="{351860CB-5D80-874D-B78F-A5D038FF6F9A}"/>
    <dgm:cxn modelId="{0E8DB7A0-89D7-D446-927F-25DF54BD4419}" type="presOf" srcId="{2F51C5D2-D16E-1E44-925F-CB7323E42BCB}" destId="{C6301DD6-1DE0-6940-AF86-39072B23D5EC}" srcOrd="0" destOrd="0" presId="urn:microsoft.com/office/officeart/2005/8/layout/vList2"/>
    <dgm:cxn modelId="{5EA83FA3-7F98-A342-AF21-03738CF48F04}" type="presParOf" srcId="{9E08E25B-A418-9146-9AA6-3C41BB579F03}" destId="{C6301DD6-1DE0-6940-AF86-39072B23D5EC}" srcOrd="0" destOrd="0" presId="urn:microsoft.com/office/officeart/2005/8/layout/vList2"/>
    <dgm:cxn modelId="{20B95D83-0805-EA44-AA7C-E2E3A0C7CD7F}" type="presParOf" srcId="{9E08E25B-A418-9146-9AA6-3C41BB579F03}" destId="{439FF44D-0F60-1246-9836-840D7D2513B7}" srcOrd="1" destOrd="0" presId="urn:microsoft.com/office/officeart/2005/8/layout/vList2"/>
    <dgm:cxn modelId="{7B584ADE-5EFC-7442-A84E-8DB746A758C1}" type="presParOf" srcId="{9E08E25B-A418-9146-9AA6-3C41BB579F03}" destId="{9FCA0DF6-EADC-D849-9472-2FC06B0F214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53A84D9-81C3-7743-BD32-A49D1DCDD0BB}" type="doc">
      <dgm:prSet loTypeId="urn:microsoft.com/office/officeart/2005/8/layout/vList2" loCatId="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07B49BE9-8702-BF48-A7A0-19EFE3A1A0F8}">
      <dgm:prSet phldrT="[Tekst]"/>
      <dgm:spPr/>
      <dgm:t>
        <a:bodyPr/>
        <a:lstStyle/>
        <a:p>
          <a:r>
            <a:rPr lang="nl-NL" dirty="0" smtClean="0"/>
            <a:t>Man - </a:t>
          </a:r>
          <a:r>
            <a:rPr lang="nl-NL" dirty="0" err="1" smtClean="0"/>
            <a:t>nen</a:t>
          </a:r>
          <a:endParaRPr lang="nl-NL" dirty="0"/>
        </a:p>
      </dgm:t>
    </dgm:pt>
    <dgm:pt modelId="{DF7AB692-BE43-C64F-A9FC-665AB36665F3}" type="parTrans" cxnId="{C1E28FA8-8A6E-724C-8F8D-7F6E01878755}">
      <dgm:prSet/>
      <dgm:spPr/>
      <dgm:t>
        <a:bodyPr/>
        <a:lstStyle/>
        <a:p>
          <a:endParaRPr lang="nl-NL"/>
        </a:p>
      </dgm:t>
    </dgm:pt>
    <dgm:pt modelId="{92CC2CB3-FEF2-3A49-A741-2D7A41C02D2A}" type="sibTrans" cxnId="{C1E28FA8-8A6E-724C-8F8D-7F6E01878755}">
      <dgm:prSet/>
      <dgm:spPr/>
      <dgm:t>
        <a:bodyPr/>
        <a:lstStyle/>
        <a:p>
          <a:endParaRPr lang="nl-NL"/>
        </a:p>
      </dgm:t>
    </dgm:pt>
    <dgm:pt modelId="{B9ACF6EF-F9A3-5745-AE1D-98BAED160737}">
      <dgm:prSet phldrT="[Tekst]"/>
      <dgm:spPr/>
      <dgm:t>
        <a:bodyPr/>
        <a:lstStyle/>
        <a:p>
          <a:r>
            <a:rPr lang="nl-NL" dirty="0" smtClean="0"/>
            <a:t>Bom - men</a:t>
          </a:r>
          <a:endParaRPr lang="nl-NL" dirty="0"/>
        </a:p>
      </dgm:t>
    </dgm:pt>
    <dgm:pt modelId="{04EB4680-6755-DB47-AA7D-FDA368E1AD72}" type="parTrans" cxnId="{AE8E4F71-2692-FB47-9043-BEF14BC4516E}">
      <dgm:prSet/>
      <dgm:spPr/>
    </dgm:pt>
    <dgm:pt modelId="{1007C638-E5DF-FE44-B33F-460D20957648}" type="sibTrans" cxnId="{AE8E4F71-2692-FB47-9043-BEF14BC4516E}">
      <dgm:prSet/>
      <dgm:spPr/>
    </dgm:pt>
    <dgm:pt modelId="{1D47D906-811B-1C40-8C00-E19F72734A4E}">
      <dgm:prSet phldrT="[Tekst]"/>
      <dgm:spPr/>
      <dgm:t>
        <a:bodyPr/>
        <a:lstStyle/>
        <a:p>
          <a:r>
            <a:rPr lang="nl-NL" dirty="0" smtClean="0"/>
            <a:t>Mat - ten</a:t>
          </a:r>
          <a:endParaRPr lang="nl-NL" dirty="0"/>
        </a:p>
      </dgm:t>
    </dgm:pt>
    <dgm:pt modelId="{0919E497-C24C-5F40-9842-146D48CA1D56}" type="parTrans" cxnId="{8A270EF6-B484-4B45-99A7-6AD9E18C8B4F}">
      <dgm:prSet/>
      <dgm:spPr/>
    </dgm:pt>
    <dgm:pt modelId="{B21F5DFD-34A9-074D-82DD-1912751A088B}" type="sibTrans" cxnId="{8A270EF6-B484-4B45-99A7-6AD9E18C8B4F}">
      <dgm:prSet/>
      <dgm:spPr/>
    </dgm:pt>
    <dgm:pt modelId="{81062763-9275-B348-B277-14F532896F23}" type="pres">
      <dgm:prSet presAssocID="{F53A84D9-81C3-7743-BD32-A49D1DCDD0B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680CB72B-8677-A741-B3EE-7ABE9DD6660B}" type="pres">
      <dgm:prSet presAssocID="{07B49BE9-8702-BF48-A7A0-19EFE3A1A0F8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A304F0D1-CE73-884D-84A5-732901D07AA8}" type="pres">
      <dgm:prSet presAssocID="{92CC2CB3-FEF2-3A49-A741-2D7A41C02D2A}" presName="spacer" presStyleCnt="0"/>
      <dgm:spPr/>
    </dgm:pt>
    <dgm:pt modelId="{3EC1EAEA-B1C8-2F4E-B89A-6A0A3A0E81D5}" type="pres">
      <dgm:prSet presAssocID="{B9ACF6EF-F9A3-5745-AE1D-98BAED160737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DE737D08-A4E3-024A-84A7-FC170823781A}" type="pres">
      <dgm:prSet presAssocID="{1007C638-E5DF-FE44-B33F-460D20957648}" presName="spacer" presStyleCnt="0"/>
      <dgm:spPr/>
    </dgm:pt>
    <dgm:pt modelId="{BE556430-80D5-2740-94AB-3C332F5D6AAB}" type="pres">
      <dgm:prSet presAssocID="{1D47D906-811B-1C40-8C00-E19F72734A4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5E333DC3-933C-C44E-8241-DF80650D5134}" type="presOf" srcId="{B9ACF6EF-F9A3-5745-AE1D-98BAED160737}" destId="{3EC1EAEA-B1C8-2F4E-B89A-6A0A3A0E81D5}" srcOrd="0" destOrd="0" presId="urn:microsoft.com/office/officeart/2005/8/layout/vList2"/>
    <dgm:cxn modelId="{C1E28FA8-8A6E-724C-8F8D-7F6E01878755}" srcId="{F53A84D9-81C3-7743-BD32-A49D1DCDD0BB}" destId="{07B49BE9-8702-BF48-A7A0-19EFE3A1A0F8}" srcOrd="0" destOrd="0" parTransId="{DF7AB692-BE43-C64F-A9FC-665AB36665F3}" sibTransId="{92CC2CB3-FEF2-3A49-A741-2D7A41C02D2A}"/>
    <dgm:cxn modelId="{C2304007-6425-B54F-AA0C-3828D4189E33}" type="presOf" srcId="{1D47D906-811B-1C40-8C00-E19F72734A4E}" destId="{BE556430-80D5-2740-94AB-3C332F5D6AAB}" srcOrd="0" destOrd="0" presId="urn:microsoft.com/office/officeart/2005/8/layout/vList2"/>
    <dgm:cxn modelId="{F1C5E17C-9C86-A74F-8528-22561BA00FB8}" type="presOf" srcId="{F53A84D9-81C3-7743-BD32-A49D1DCDD0BB}" destId="{81062763-9275-B348-B277-14F532896F23}" srcOrd="0" destOrd="0" presId="urn:microsoft.com/office/officeart/2005/8/layout/vList2"/>
    <dgm:cxn modelId="{AE8E4F71-2692-FB47-9043-BEF14BC4516E}" srcId="{F53A84D9-81C3-7743-BD32-A49D1DCDD0BB}" destId="{B9ACF6EF-F9A3-5745-AE1D-98BAED160737}" srcOrd="1" destOrd="0" parTransId="{04EB4680-6755-DB47-AA7D-FDA368E1AD72}" sibTransId="{1007C638-E5DF-FE44-B33F-460D20957648}"/>
    <dgm:cxn modelId="{8A270EF6-B484-4B45-99A7-6AD9E18C8B4F}" srcId="{F53A84D9-81C3-7743-BD32-A49D1DCDD0BB}" destId="{1D47D906-811B-1C40-8C00-E19F72734A4E}" srcOrd="2" destOrd="0" parTransId="{0919E497-C24C-5F40-9842-146D48CA1D56}" sibTransId="{B21F5DFD-34A9-074D-82DD-1912751A088B}"/>
    <dgm:cxn modelId="{C28D12C0-2B10-BA4D-A7A1-C2F89F89C7A3}" type="presOf" srcId="{07B49BE9-8702-BF48-A7A0-19EFE3A1A0F8}" destId="{680CB72B-8677-A741-B3EE-7ABE9DD6660B}" srcOrd="0" destOrd="0" presId="urn:microsoft.com/office/officeart/2005/8/layout/vList2"/>
    <dgm:cxn modelId="{C0EC6648-4E8E-A24B-80E9-05C09398C365}" type="presParOf" srcId="{81062763-9275-B348-B277-14F532896F23}" destId="{680CB72B-8677-A741-B3EE-7ABE9DD6660B}" srcOrd="0" destOrd="0" presId="urn:microsoft.com/office/officeart/2005/8/layout/vList2"/>
    <dgm:cxn modelId="{4D50E2CE-E085-AD47-9D29-D592EEC1F7AB}" type="presParOf" srcId="{81062763-9275-B348-B277-14F532896F23}" destId="{A304F0D1-CE73-884D-84A5-732901D07AA8}" srcOrd="1" destOrd="0" presId="urn:microsoft.com/office/officeart/2005/8/layout/vList2"/>
    <dgm:cxn modelId="{4A841B8E-FF0F-BC4D-9568-44A904D4F44C}" type="presParOf" srcId="{81062763-9275-B348-B277-14F532896F23}" destId="{3EC1EAEA-B1C8-2F4E-B89A-6A0A3A0E81D5}" srcOrd="2" destOrd="0" presId="urn:microsoft.com/office/officeart/2005/8/layout/vList2"/>
    <dgm:cxn modelId="{44AD8BA2-F57D-5141-BA34-22AC6617E28F}" type="presParOf" srcId="{81062763-9275-B348-B277-14F532896F23}" destId="{DE737D08-A4E3-024A-84A7-FC170823781A}" srcOrd="3" destOrd="0" presId="urn:microsoft.com/office/officeart/2005/8/layout/vList2"/>
    <dgm:cxn modelId="{FBADAF00-AD0A-F54A-A5A8-E559477375DD}" type="presParOf" srcId="{81062763-9275-B348-B277-14F532896F23}" destId="{BE556430-80D5-2740-94AB-3C332F5D6AA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944DD3-A9BE-E642-B12C-67D3CFAC77C2}">
      <dsp:nvSpPr>
        <dsp:cNvPr id="0" name=""/>
        <dsp:cNvSpPr/>
      </dsp:nvSpPr>
      <dsp:spPr>
        <a:xfrm>
          <a:off x="0" y="525631"/>
          <a:ext cx="10553700" cy="2585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Een woord vorm je klinkers en medeklinkers</a:t>
          </a:r>
          <a:endParaRPr lang="nl-NL" sz="6500" kern="1200" dirty="0"/>
        </a:p>
      </dsp:txBody>
      <dsp:txXfrm>
        <a:off x="126223" y="651854"/>
        <a:ext cx="10301254" cy="23332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AA6EF6-FBAD-A542-99E4-318B06E3D192}">
      <dsp:nvSpPr>
        <dsp:cNvPr id="0" name=""/>
        <dsp:cNvSpPr/>
      </dsp:nvSpPr>
      <dsp:spPr>
        <a:xfrm>
          <a:off x="0" y="1038969"/>
          <a:ext cx="10553700" cy="15590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a, e, i o, u, y</a:t>
          </a:r>
          <a:endParaRPr lang="nl-NL" sz="6500" kern="1200" dirty="0"/>
        </a:p>
      </dsp:txBody>
      <dsp:txXfrm>
        <a:off x="76105" y="1115074"/>
        <a:ext cx="10401490" cy="14068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24E21E-F033-6940-9C09-2B7939A04576}">
      <dsp:nvSpPr>
        <dsp:cNvPr id="0" name=""/>
        <dsp:cNvSpPr/>
      </dsp:nvSpPr>
      <dsp:spPr>
        <a:xfrm>
          <a:off x="0" y="1038969"/>
          <a:ext cx="10553700" cy="15590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b, c, d, f, g, h, etc.</a:t>
          </a:r>
          <a:endParaRPr lang="nl-NL" sz="6500" kern="1200" dirty="0"/>
        </a:p>
      </dsp:txBody>
      <dsp:txXfrm>
        <a:off x="76105" y="1115074"/>
        <a:ext cx="10401490" cy="140681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5A7A4C-F2D6-7B4A-9A37-41E5848B3E72}">
      <dsp:nvSpPr>
        <dsp:cNvPr id="0" name=""/>
        <dsp:cNvSpPr/>
      </dsp:nvSpPr>
      <dsp:spPr>
        <a:xfrm>
          <a:off x="0" y="297481"/>
          <a:ext cx="10553700" cy="3042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5400" kern="1200" dirty="0" smtClean="0"/>
            <a:t>Als je een woord in stukjes</a:t>
          </a:r>
          <a:r>
            <a:rPr lang="nl-NL" sz="5400" kern="1200" baseline="0" dirty="0" smtClean="0"/>
            <a:t> </a:t>
          </a:r>
          <a:r>
            <a:rPr lang="nl-NL" sz="5400" kern="1200" dirty="0" smtClean="0"/>
            <a:t>verdeelt,</a:t>
          </a:r>
          <a:r>
            <a:rPr lang="nl-NL" sz="5400" kern="1200" baseline="0" dirty="0" smtClean="0"/>
            <a:t> ontstaan er lettergrepen.</a:t>
          </a:r>
          <a:endParaRPr lang="nl-NL" sz="5400" kern="1200" dirty="0"/>
        </a:p>
      </dsp:txBody>
      <dsp:txXfrm>
        <a:off x="148498" y="445979"/>
        <a:ext cx="10256704" cy="274500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02CAFC-9253-8F41-8A69-02757D593465}">
      <dsp:nvSpPr>
        <dsp:cNvPr id="0" name=""/>
        <dsp:cNvSpPr/>
      </dsp:nvSpPr>
      <dsp:spPr>
        <a:xfrm>
          <a:off x="0" y="943906"/>
          <a:ext cx="10553700" cy="17491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400" kern="1200" dirty="0" smtClean="0"/>
            <a:t>Eindigt op een klinker of een combinatie van klinkers.</a:t>
          </a:r>
          <a:endParaRPr lang="nl-NL" sz="4400" kern="1200" dirty="0"/>
        </a:p>
      </dsp:txBody>
      <dsp:txXfrm>
        <a:off x="85386" y="1029292"/>
        <a:ext cx="10382928" cy="15783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F98462-FDC8-5048-B5DA-B408BC8159A5}">
      <dsp:nvSpPr>
        <dsp:cNvPr id="0" name=""/>
        <dsp:cNvSpPr/>
      </dsp:nvSpPr>
      <dsp:spPr>
        <a:xfrm>
          <a:off x="0" y="375781"/>
          <a:ext cx="10553700" cy="1392299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500" kern="1200" dirty="0" smtClean="0"/>
            <a:t>Aan het eind van een open lettergreep schrijf je een lange klinker met slechts één teken.</a:t>
          </a:r>
          <a:endParaRPr lang="nl-NL" sz="3500" kern="1200" dirty="0"/>
        </a:p>
      </dsp:txBody>
      <dsp:txXfrm>
        <a:off x="67966" y="443747"/>
        <a:ext cx="10417768" cy="1256367"/>
      </dsp:txXfrm>
    </dsp:sp>
    <dsp:sp modelId="{36486CF3-EAB6-7E49-8A2D-64A26F1724DF}">
      <dsp:nvSpPr>
        <dsp:cNvPr id="0" name=""/>
        <dsp:cNvSpPr/>
      </dsp:nvSpPr>
      <dsp:spPr>
        <a:xfrm>
          <a:off x="0" y="1868881"/>
          <a:ext cx="10553700" cy="1392299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500" kern="1200" dirty="0" smtClean="0"/>
            <a:t>Schaap - Schapen</a:t>
          </a:r>
          <a:endParaRPr lang="nl-NL" sz="3500" kern="1200" dirty="0"/>
        </a:p>
      </dsp:txBody>
      <dsp:txXfrm>
        <a:off x="67966" y="1936847"/>
        <a:ext cx="10417768" cy="125636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9BAB88-4685-FF46-B7BB-62B82BACAAD9}">
      <dsp:nvSpPr>
        <dsp:cNvPr id="0" name=""/>
        <dsp:cNvSpPr/>
      </dsp:nvSpPr>
      <dsp:spPr>
        <a:xfrm>
          <a:off x="0" y="40621"/>
          <a:ext cx="10553700" cy="8154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400" kern="1200" dirty="0" smtClean="0"/>
            <a:t>Wie  - </a:t>
          </a:r>
          <a:r>
            <a:rPr lang="nl-NL" sz="3400" kern="1200" dirty="0" err="1" smtClean="0"/>
            <a:t>len</a:t>
          </a:r>
          <a:endParaRPr lang="nl-NL" sz="3400" kern="1200" dirty="0"/>
        </a:p>
      </dsp:txBody>
      <dsp:txXfrm>
        <a:off x="39809" y="80430"/>
        <a:ext cx="10474082" cy="735872"/>
      </dsp:txXfrm>
    </dsp:sp>
    <dsp:sp modelId="{B3953FFC-F522-E944-9B83-95BEC466499F}">
      <dsp:nvSpPr>
        <dsp:cNvPr id="0" name=""/>
        <dsp:cNvSpPr/>
      </dsp:nvSpPr>
      <dsp:spPr>
        <a:xfrm>
          <a:off x="0" y="954031"/>
          <a:ext cx="10553700" cy="8154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400" kern="1200" dirty="0" smtClean="0"/>
            <a:t>Bo - ten</a:t>
          </a:r>
          <a:endParaRPr lang="nl-NL" sz="3400" kern="1200" dirty="0"/>
        </a:p>
      </dsp:txBody>
      <dsp:txXfrm>
        <a:off x="39809" y="993840"/>
        <a:ext cx="10474082" cy="735872"/>
      </dsp:txXfrm>
    </dsp:sp>
    <dsp:sp modelId="{0455073F-8039-B74A-BD3C-175F21830D61}">
      <dsp:nvSpPr>
        <dsp:cNvPr id="0" name=""/>
        <dsp:cNvSpPr/>
      </dsp:nvSpPr>
      <dsp:spPr>
        <a:xfrm>
          <a:off x="0" y="1867441"/>
          <a:ext cx="10553700" cy="8154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400" kern="1200" dirty="0" smtClean="0"/>
            <a:t>Lo - pen</a:t>
          </a:r>
          <a:endParaRPr lang="nl-NL" sz="3400" kern="1200" dirty="0"/>
        </a:p>
      </dsp:txBody>
      <dsp:txXfrm>
        <a:off x="39809" y="1907250"/>
        <a:ext cx="10474082" cy="735872"/>
      </dsp:txXfrm>
    </dsp:sp>
    <dsp:sp modelId="{FA61F202-E08D-324D-BE48-01B7BC52601D}">
      <dsp:nvSpPr>
        <dsp:cNvPr id="0" name=""/>
        <dsp:cNvSpPr/>
      </dsp:nvSpPr>
      <dsp:spPr>
        <a:xfrm>
          <a:off x="0" y="2780851"/>
          <a:ext cx="10553700" cy="8154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400" kern="1200" dirty="0" smtClean="0"/>
            <a:t>Le - zen</a:t>
          </a:r>
          <a:endParaRPr lang="nl-NL" sz="3400" kern="1200" dirty="0"/>
        </a:p>
      </dsp:txBody>
      <dsp:txXfrm>
        <a:off x="39809" y="2820660"/>
        <a:ext cx="10474082" cy="73587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B438DE-B572-EC46-8C15-932076F74F56}">
      <dsp:nvSpPr>
        <dsp:cNvPr id="0" name=""/>
        <dsp:cNvSpPr/>
      </dsp:nvSpPr>
      <dsp:spPr>
        <a:xfrm>
          <a:off x="0" y="1210081"/>
          <a:ext cx="10553700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400" kern="1200" dirty="0" smtClean="0"/>
            <a:t>Eindigt op een medeklinker.</a:t>
          </a:r>
          <a:endParaRPr lang="nl-NL" sz="4400" kern="1200" dirty="0"/>
        </a:p>
      </dsp:txBody>
      <dsp:txXfrm>
        <a:off x="59399" y="1269480"/>
        <a:ext cx="10434902" cy="109800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301DD6-1DE0-6940-AF86-39072B23D5EC}">
      <dsp:nvSpPr>
        <dsp:cNvPr id="0" name=""/>
        <dsp:cNvSpPr/>
      </dsp:nvSpPr>
      <dsp:spPr>
        <a:xfrm>
          <a:off x="0" y="499441"/>
          <a:ext cx="10553700" cy="1272960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200" kern="1200" dirty="0" smtClean="0"/>
            <a:t>Je verdubbelt een medeklinker na een korte klinker als er een onbeklemtoonde lettergreep volgt.</a:t>
          </a:r>
        </a:p>
      </dsp:txBody>
      <dsp:txXfrm>
        <a:off x="62141" y="561582"/>
        <a:ext cx="10429418" cy="1148678"/>
      </dsp:txXfrm>
    </dsp:sp>
    <dsp:sp modelId="{9FCA0DF6-EADC-D849-9472-2FC06B0F214F}">
      <dsp:nvSpPr>
        <dsp:cNvPr id="0" name=""/>
        <dsp:cNvSpPr/>
      </dsp:nvSpPr>
      <dsp:spPr>
        <a:xfrm>
          <a:off x="0" y="1864561"/>
          <a:ext cx="10553700" cy="1272960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200" kern="1200" dirty="0" smtClean="0"/>
            <a:t>Tak - takken | bot - botten | hut - hutten</a:t>
          </a:r>
        </a:p>
      </dsp:txBody>
      <dsp:txXfrm>
        <a:off x="62141" y="1926702"/>
        <a:ext cx="10429418" cy="114867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CB72B-8677-A741-B3EE-7ABE9DD6660B}">
      <dsp:nvSpPr>
        <dsp:cNvPr id="0" name=""/>
        <dsp:cNvSpPr/>
      </dsp:nvSpPr>
      <dsp:spPr>
        <a:xfrm>
          <a:off x="0" y="31036"/>
          <a:ext cx="10553700" cy="11033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600" kern="1200" dirty="0" smtClean="0"/>
            <a:t>Man - </a:t>
          </a:r>
          <a:r>
            <a:rPr lang="nl-NL" sz="4600" kern="1200" dirty="0" err="1" smtClean="0"/>
            <a:t>nen</a:t>
          </a:r>
          <a:endParaRPr lang="nl-NL" sz="4600" kern="1200" dirty="0"/>
        </a:p>
      </dsp:txBody>
      <dsp:txXfrm>
        <a:off x="53859" y="84895"/>
        <a:ext cx="10445982" cy="995592"/>
      </dsp:txXfrm>
    </dsp:sp>
    <dsp:sp modelId="{3EC1EAEA-B1C8-2F4E-B89A-6A0A3A0E81D5}">
      <dsp:nvSpPr>
        <dsp:cNvPr id="0" name=""/>
        <dsp:cNvSpPr/>
      </dsp:nvSpPr>
      <dsp:spPr>
        <a:xfrm>
          <a:off x="0" y="1266826"/>
          <a:ext cx="10553700" cy="11033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600" kern="1200" dirty="0" smtClean="0"/>
            <a:t>Bom - men</a:t>
          </a:r>
          <a:endParaRPr lang="nl-NL" sz="4600" kern="1200" dirty="0"/>
        </a:p>
      </dsp:txBody>
      <dsp:txXfrm>
        <a:off x="53859" y="1320685"/>
        <a:ext cx="10445982" cy="995592"/>
      </dsp:txXfrm>
    </dsp:sp>
    <dsp:sp modelId="{BE556430-80D5-2740-94AB-3C332F5D6AAB}">
      <dsp:nvSpPr>
        <dsp:cNvPr id="0" name=""/>
        <dsp:cNvSpPr/>
      </dsp:nvSpPr>
      <dsp:spPr>
        <a:xfrm>
          <a:off x="0" y="2502616"/>
          <a:ext cx="10553700" cy="11033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600" kern="1200" dirty="0" smtClean="0"/>
            <a:t>Mat - ten</a:t>
          </a:r>
          <a:endParaRPr lang="nl-NL" sz="4600" kern="1200" dirty="0"/>
        </a:p>
      </dsp:txBody>
      <dsp:txXfrm>
        <a:off x="53859" y="2556475"/>
        <a:ext cx="10445982" cy="9955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7A4831-0D89-4D43-B8EE-2B13F798DEBD}" type="datetimeFigureOut">
              <a:rPr lang="nl-NL" smtClean="0"/>
              <a:t>03-09-16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2D4012-BB4A-E349-A9A6-FAE0CF1F060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7412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D4012-BB4A-E349-A9A6-FAE0CF1F0603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3096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EB178-8F87-0C4B-9A07-E4EF028EAB73}" type="datetime1">
              <a:rPr lang="nl-NL" smtClean="0"/>
              <a:t>03-09-16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0CE2F-976E-AF4D-87A9-CA56ED4A7A3F}" type="datetime1">
              <a:rPr lang="nl-NL" smtClean="0"/>
              <a:t>03-09-16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373AA-5149-4C49-9DB8-199DDC4AE942}" type="datetime1">
              <a:rPr lang="nl-NL" smtClean="0"/>
              <a:t>03-09-16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05E6F-A1FA-3647-88D3-AD769C460AED}" type="datetime1">
              <a:rPr lang="nl-NL" smtClean="0"/>
              <a:t>03-09-16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A1BC0-FCAD-8C44-B18C-411780472452}" type="datetime1">
              <a:rPr lang="nl-NL" smtClean="0"/>
              <a:t>03-09-16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75C26-E365-5143-BFA4-5AACD4BB04BB}" type="datetime1">
              <a:rPr lang="nl-NL" smtClean="0"/>
              <a:t>03-09-16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16A57-9A99-684A-BB4F-6603AFE5DA22}" type="datetime1">
              <a:rPr lang="nl-NL" smtClean="0"/>
              <a:t>03-09-16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810EA-10D9-CA46-B51C-9591E83ED9E0}" type="datetime1">
              <a:rPr lang="nl-NL" smtClean="0"/>
              <a:t>03-09-16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8D757B5F-324F-3A4D-8918-72CE67ACBC8B}" type="datetime1">
              <a:rPr lang="nl-NL" smtClean="0"/>
              <a:t>03-09-16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-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0F7D4-2C6D-CA48-9018-2C1670B59FED}" type="datetime1">
              <a:rPr lang="nl-NL" smtClean="0"/>
              <a:t>03-09-16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CB889-6743-4143-BE58-0821AAD74998}" type="datetime1">
              <a:rPr lang="nl-NL" smtClean="0"/>
              <a:t>03-09-16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37806-C4E1-754E-83BF-FB6A4E1620E2}" type="datetime1">
              <a:rPr lang="nl-NL" smtClean="0"/>
              <a:t>03-09-16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E7834-510B-5B47-8C06-8DCA5AC00DC6}" type="datetime1">
              <a:rPr lang="nl-NL" smtClean="0"/>
              <a:t>03-09-16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DE6F5-0B93-BB4F-9865-90CA6A7FCD96}" type="datetime1">
              <a:rPr lang="nl-NL" smtClean="0"/>
              <a:t>03-09-16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www.maaikezijm.com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4415548B-F41B-E34F-98BA-98A57BAA4891}" type="datetime1">
              <a:rPr lang="nl-NL" smtClean="0"/>
              <a:t>03-09-16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4" Type="http://schemas.openxmlformats.org/officeDocument/2006/relationships/diagramLayout" Target="../diagrams/layout7.xml"/><Relationship Id="rId5" Type="http://schemas.openxmlformats.org/officeDocument/2006/relationships/diagramQuickStyle" Target="../diagrams/quickStyle7.xml"/><Relationship Id="rId6" Type="http://schemas.openxmlformats.org/officeDocument/2006/relationships/diagramColors" Target="../diagrams/colors7.xml"/><Relationship Id="rId7" Type="http://schemas.microsoft.com/office/2007/relationships/diagramDrawing" Target="../diagrams/drawing7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4" Type="http://schemas.openxmlformats.org/officeDocument/2006/relationships/diagramQuickStyle" Target="../diagrams/quickStyle9.xml"/><Relationship Id="rId5" Type="http://schemas.openxmlformats.org/officeDocument/2006/relationships/diagramColors" Target="../diagrams/colors9.xml"/><Relationship Id="rId6" Type="http://schemas.microsoft.com/office/2007/relationships/diagramDrawing" Target="../diagrams/drawing9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4" Type="http://schemas.openxmlformats.org/officeDocument/2006/relationships/diagramQuickStyle" Target="../diagrams/quickStyle10.xml"/><Relationship Id="rId5" Type="http://schemas.openxmlformats.org/officeDocument/2006/relationships/diagramColors" Target="../diagrams/colors10.xml"/><Relationship Id="rId6" Type="http://schemas.microsoft.com/office/2007/relationships/diagramDrawing" Target="../diagrams/drawing10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/>
              <a:t>Spelling</a:t>
            </a:r>
            <a:br>
              <a:rPr lang="nl-NL" dirty="0" smtClean="0"/>
            </a:br>
            <a:r>
              <a:rPr lang="nl-NL" dirty="0" smtClean="0"/>
              <a:t>Klinkers en medeklinkers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2622747" cy="1239874"/>
          </a:xfrm>
        </p:spPr>
        <p:txBody>
          <a:bodyPr>
            <a:normAutofit/>
          </a:bodyPr>
          <a:lstStyle/>
          <a:p>
            <a:r>
              <a:rPr lang="nl-NL" dirty="0" smtClean="0"/>
              <a:t>Digitaal Klaslokaal</a:t>
            </a:r>
          </a:p>
          <a:p>
            <a:r>
              <a:rPr lang="nl-NL" dirty="0" smtClean="0"/>
              <a:t>Maaike Zijm</a:t>
            </a: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479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Medeklinkers en klinkers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6060"/>
              </p:ext>
            </p:extLst>
          </p:nvPr>
        </p:nvGraphicFramePr>
        <p:xfrm>
          <a:off x="819150" y="2222500"/>
          <a:ext cx="10553700" cy="363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01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Klinkers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5384546"/>
              </p:ext>
            </p:extLst>
          </p:nvPr>
        </p:nvGraphicFramePr>
        <p:xfrm>
          <a:off x="819150" y="2222500"/>
          <a:ext cx="10553700" cy="363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09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Medeklinkers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8949653"/>
              </p:ext>
            </p:extLst>
          </p:nvPr>
        </p:nvGraphicFramePr>
        <p:xfrm>
          <a:off x="819150" y="2222500"/>
          <a:ext cx="10553700" cy="363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Lettergreep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9195393"/>
              </p:ext>
            </p:extLst>
          </p:nvPr>
        </p:nvGraphicFramePr>
        <p:xfrm>
          <a:off x="819150" y="2222500"/>
          <a:ext cx="10553700" cy="363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275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Open lettergreep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1461062"/>
              </p:ext>
            </p:extLst>
          </p:nvPr>
        </p:nvGraphicFramePr>
        <p:xfrm>
          <a:off x="819150" y="2222500"/>
          <a:ext cx="10553700" cy="363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64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Open lettergreep</a:t>
            </a:r>
            <a:endParaRPr lang="nl-NL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4005009"/>
              </p:ext>
            </p:extLst>
          </p:nvPr>
        </p:nvGraphicFramePr>
        <p:xfrm>
          <a:off x="819150" y="2222500"/>
          <a:ext cx="10553700" cy="363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65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Open lettergreep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5570215"/>
              </p:ext>
            </p:extLst>
          </p:nvPr>
        </p:nvGraphicFramePr>
        <p:xfrm>
          <a:off x="819150" y="2222500"/>
          <a:ext cx="10553700" cy="363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51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Gesloten lettergreep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8787301"/>
              </p:ext>
            </p:extLst>
          </p:nvPr>
        </p:nvGraphicFramePr>
        <p:xfrm>
          <a:off x="819150" y="2222500"/>
          <a:ext cx="10553700" cy="363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74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Gesloten lettergreep</a:t>
            </a:r>
            <a:endParaRPr lang="nl-NL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2684176"/>
              </p:ext>
            </p:extLst>
          </p:nvPr>
        </p:nvGraphicFramePr>
        <p:xfrm>
          <a:off x="819150" y="2222500"/>
          <a:ext cx="10553700" cy="363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243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Gesloten lettergreep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6784830"/>
              </p:ext>
            </p:extLst>
          </p:nvPr>
        </p:nvGraphicFramePr>
        <p:xfrm>
          <a:off x="819150" y="2222500"/>
          <a:ext cx="10553700" cy="363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04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Einde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Zie voor meer: </a:t>
            </a:r>
            <a:r>
              <a:rPr lang="nl-NL" dirty="0" err="1" smtClean="0"/>
              <a:t>www.maaikezijm.com</a:t>
            </a: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www.maaikezijm.com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76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eerbaar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7972</TotalTime>
  <Words>167</Words>
  <Application>Microsoft Macintosh PowerPoint</Application>
  <PresentationFormat>Breedbeeld</PresentationFormat>
  <Paragraphs>45</Paragraphs>
  <Slides>12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6" baseType="lpstr">
      <vt:lpstr>Calibri</vt:lpstr>
      <vt:lpstr>Century Gothic</vt:lpstr>
      <vt:lpstr>Wingdings 2</vt:lpstr>
      <vt:lpstr>Citeerbaar</vt:lpstr>
      <vt:lpstr>Spelling Klinkers en medeklinkers</vt:lpstr>
      <vt:lpstr>Medeklinkers en klinkers</vt:lpstr>
      <vt:lpstr>Klinkers</vt:lpstr>
      <vt:lpstr>Medeklinkers</vt:lpstr>
      <vt:lpstr>Lettergreep</vt:lpstr>
      <vt:lpstr>Open lettergreep</vt:lpstr>
      <vt:lpstr>Open lettergreep</vt:lpstr>
      <vt:lpstr>Open lettergreep</vt:lpstr>
      <vt:lpstr>Gesloten lettergreep</vt:lpstr>
      <vt:lpstr>Gesloten lettergreep</vt:lpstr>
      <vt:lpstr>Gesloten lettergreep</vt:lpstr>
      <vt:lpstr>Einde</vt:lpstr>
    </vt:vector>
  </TitlesOfParts>
  <Company/>
  <LinksUpToDate>false</LinksUpToDate>
  <SharedDoc>false</SharedDoc>
  <HyperlinksChanged>false</HyperlinksChanged>
  <AppVersion>15.0025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Spelling Klinkers en medeklinkers</dc:title>
  <dc:creator>Maaike Zijm</dc:creator>
  <cp:lastModifiedBy>Maaike Zijm</cp:lastModifiedBy>
  <cp:revision>7</cp:revision>
  <dcterms:created xsi:type="dcterms:W3CDTF">2016-08-28T19:52:53Z</dcterms:created>
  <dcterms:modified xsi:type="dcterms:W3CDTF">2016-09-06T07:53:57Z</dcterms:modified>
</cp:coreProperties>
</file>