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5" r:id="rId13"/>
    <p:sldId id="268" r:id="rId14"/>
  </p:sldIdLst>
  <p:sldSz cx="9144000" cy="6858000" type="screen4x3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-120" y="-3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079966-83D6-B640-86C8-41CDCCA9E105}" type="datetimeFigureOut">
              <a:rPr lang="nl-NL" smtClean="0"/>
              <a:t>04-06-15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695EA2-E38E-044B-A0AC-AADF21E08DE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65987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772F8D-6DB2-9E49-9652-F936B7E2047D}" type="datetimeFigureOut">
              <a:rPr lang="nl-NL" smtClean="0"/>
              <a:t>04-06-15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2FBAB1-10C8-204D-BE5B-DA86172B56F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119723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57319"/>
            <a:ext cx="8915400" cy="877824"/>
          </a:xfrm>
        </p:spPr>
        <p:txBody>
          <a:bodyPr/>
          <a:lstStyle/>
          <a:p>
            <a:r>
              <a:rPr lang="nl-NL" smtClean="0"/>
              <a:t>Titelstijl van model bewerken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034553"/>
            <a:ext cx="8001000" cy="3823447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titelstijl van het model te bewerken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0DA19-CC21-2441-AF0C-00DA86533A00}" type="datetime1">
              <a:rPr lang="nl-NL" smtClean="0"/>
              <a:t>04-06-15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D8887-CFC6-F445-B082-16E3832F87BB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D72C9-5B35-1D49-A4D6-F998B8E8CF34}" type="datetime1">
              <a:rPr lang="nl-NL" smtClean="0"/>
              <a:t>04-06-15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D8887-CFC6-F445-B082-16E3832F87BB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025435"/>
            <a:ext cx="8915400" cy="914400"/>
          </a:xfrm>
        </p:spPr>
        <p:txBody>
          <a:bodyPr/>
          <a:lstStyle/>
          <a:p>
            <a:r>
              <a:rPr lang="nl-NL" smtClean="0"/>
              <a:t>Titelstijl van model bewerken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943600"/>
            <a:ext cx="8001000" cy="91440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 anchor="t" anchorCtr="0"/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titelstijl van het model te bewerken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884A7-D444-D14B-AAFE-4EF89B9D24D7}" type="datetime1">
              <a:rPr lang="nl-NL" smtClean="0"/>
              <a:t>04-06-15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38862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nl-NL" smtClean="0"/>
              <a:t>Sleep de afbeelding naar de tijdelijke aanduiding of klik op het pictogram als u een afbeelding wilt toevoegen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00399"/>
            <a:ext cx="8915400" cy="2286000"/>
          </a:xfrm>
          <a:solidFill>
            <a:schemeClr val="tx2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mtClean="0"/>
              <a:t>Titelstijl van model bewerken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5484607"/>
            <a:ext cx="8001000" cy="77724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ctr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EA265-2047-BD4C-AED0-8D9D23A05B79}" type="datetime1">
              <a:rPr lang="nl-NL" smtClean="0"/>
              <a:t>04-06-15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D8887-CFC6-F445-B082-16E3832F87BB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7534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88CF2F79-DED6-1047-843D-8846CF29B338}" type="datetime1">
              <a:rPr lang="nl-NL" smtClean="0"/>
              <a:t>04-06-15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D8887-CFC6-F445-B082-16E3832F87BB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Titelstijl van model bewerken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588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588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7534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7534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7078BB4F-8931-BD4B-917C-0C39D8ED4AEA}" type="datetime1">
              <a:rPr lang="nl-NL" smtClean="0"/>
              <a:t>04-06-15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</p:spPr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D8887-CFC6-F445-B082-16E3832F87BB}" type="slidenum">
              <a:rPr lang="nl-NL" smtClean="0"/>
              <a:t>‹nr.›</a:t>
            </a:fld>
            <a:endParaRPr lang="nl-NL"/>
          </a:p>
        </p:txBody>
      </p:sp>
      <p:cxnSp>
        <p:nvCxnSpPr>
          <p:cNvPr id="11" name="Straight Connector 10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C4CC7-21D6-614C-96BB-CD027618EFA3}" type="datetime1">
              <a:rPr lang="nl-NL" smtClean="0"/>
              <a:t>04-06-15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D8887-CFC6-F445-B082-16E3832F87BB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B8881-4561-B949-B688-01E5CAD7F7DB}" type="datetime1">
              <a:rPr lang="nl-NL" smtClean="0"/>
              <a:t>04-06-15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D8887-CFC6-F445-B082-16E3832F87BB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mtClean="0"/>
              <a:t>Titelstijl van model bewerken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7534" y="2590800"/>
            <a:ext cx="3566160" cy="368617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2000"/>
            </a:lvl6pPr>
            <a:lvl7pPr marL="2055813" indent="-344488">
              <a:defRPr sz="2000"/>
            </a:lvl7pPr>
            <a:lvl8pPr marL="2055813" indent="-344488">
              <a:defRPr sz="2000"/>
            </a:lvl8pPr>
            <a:lvl9pPr marL="2055813" indent="-344488">
              <a:defRPr sz="2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0952" y="2039111"/>
            <a:ext cx="356616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52B179CE-1C1D-9248-8C44-C06D3A06D03F}" type="datetime1">
              <a:rPr lang="nl-NL" smtClean="0"/>
              <a:t>04-06-15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D8887-CFC6-F445-B082-16E3832F87BB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mtClean="0"/>
              <a:t>Titelstijl van model bewerken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7987" y="2048256"/>
            <a:ext cx="3427413" cy="420624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Sleep de afbeelding naar de tijdelijke aanduiding of klik op het pictogram als u een afbeelding wilt toevoegen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2039112"/>
            <a:ext cx="457200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</a:pPr>
            <a:r>
              <a:rPr lang="nl-NL" smtClean="0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F3F26C33-34FD-DE48-89EB-E20F9B7B08E0}" type="datetime1">
              <a:rPr lang="nl-NL" smtClean="0"/>
              <a:t>04-06-15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D8887-CFC6-F445-B082-16E3832F87BB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fbeelding bov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nl-NL" smtClean="0"/>
              <a:t>Titelstijl van model bewerken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titelstijl van het model te bewerken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6A354-E01C-9B4B-B49E-754A295F426E}" type="datetime1">
              <a:rPr lang="nl-NL" smtClean="0"/>
              <a:t>04-06-15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nl-NL" smtClean="0"/>
              <a:t>Sleep de afbeelding naar de tijdelijke aanduiding of klik op het pictogram als u een afbeelding wilt toevoegen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afbeeldingen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nl-NL" smtClean="0"/>
              <a:t>Titelstijl van model bewerken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titelstijl van het model te bewerken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350D1292-CEF3-6748-827C-5A0150724B42}" type="datetime1">
              <a:rPr lang="nl-NL" smtClean="0"/>
              <a:t>04-06-15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nl-NL" smtClean="0"/>
              <a:t>Sleep de afbeelding naar de tijdelijke aanduiding of klik op het pictogram als u een afbeelding wilt toevoegen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28616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nl-NL" smtClean="0"/>
              <a:t>Sleep de afbeelding naar de tijdelijke aanduiding of klik op het pictogram als u een afbeelding wilt toevoegen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afbeeldingen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nl-NL" smtClean="0"/>
              <a:t>Titelstijl van model bewerken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titelstijl van het model te bewerken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7E5F47D3-D71F-014C-A4BF-BF82F20B234B}" type="datetime1">
              <a:rPr lang="nl-NL" smtClean="0"/>
              <a:t>04-06-15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6601968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nl-NL" smtClean="0"/>
              <a:t>Sleep de afbeelding naar de tijdelijke aanduiding of klik op het pictogram als u een afbeelding wilt toevoegen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43800" y="1129553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nl-NL" smtClean="0"/>
              <a:t>Sleep de afbeelding naar de tijdelijke aanduiding of klik op het pictogram als u een afbeelding wilt toevoegen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543800" y="2629169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nl-NL" smtClean="0"/>
              <a:t>Sleep de afbeelding naar de tijdelijke aanduiding of klik op het pictogram als u een afbeelding wilt toevoegen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D65D3-1E63-2047-A161-C51AEDAE0261}" type="datetime1">
              <a:rPr lang="nl-NL" smtClean="0"/>
              <a:t>04-06-15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D8887-CFC6-F445-B082-16E3832F87BB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87553" y="1129554"/>
            <a:ext cx="914400" cy="5533278"/>
          </a:xfrm>
        </p:spPr>
        <p:txBody>
          <a:bodyPr vert="eaVert" lIns="274320" tIns="685800" bIns="685800"/>
          <a:lstStyle/>
          <a:p>
            <a:r>
              <a:rPr lang="nl-NL" smtClean="0"/>
              <a:t>Titelstijl van model bewerken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1734671"/>
            <a:ext cx="6426200" cy="4542304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78626-3686-844F-99B3-3E8ADA3C81D2}" type="datetime1">
              <a:rPr lang="nl-NL" smtClean="0"/>
              <a:t>04-06-15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D8887-CFC6-F445-B082-16E3832F87BB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123856"/>
            <a:ext cx="8913813" cy="914400"/>
          </a:xfrm>
          <a:prstGeom prst="rect">
            <a:avLst/>
          </a:prstGeo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/>
          <a:p>
            <a:r>
              <a:rPr lang="nl-NL" smtClean="0"/>
              <a:t>Titelstijl van model bewerken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4424" y="2595562"/>
            <a:ext cx="7610476" cy="3670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52D28E7-B95D-6642-B917-C2A5FA4ABE1B}" type="datetime1">
              <a:rPr lang="nl-NL" smtClean="0"/>
              <a:t>04-06-15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0588" y="18825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89894" y="6569075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11D8887-CFC6-F445-B082-16E3832F87BB}" type="slidenum">
              <a:rPr lang="nl-NL" smtClean="0"/>
              <a:t>‹nr.›</a:t>
            </a:fld>
            <a:endParaRPr lang="nl-NL"/>
          </a:p>
        </p:txBody>
      </p:sp>
      <p:sp>
        <p:nvSpPr>
          <p:cNvPr id="7" name="Rectangle 6"/>
          <p:cNvSpPr/>
          <p:nvPr/>
        </p:nvSpPr>
        <p:spPr>
          <a:xfrm>
            <a:off x="914400" y="0"/>
            <a:ext cx="7999413" cy="18288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14400" y="6675120"/>
            <a:ext cx="7999413" cy="1828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hf sldNum="0" hdr="0" dt="0"/>
  <p:txStyles>
    <p:titleStyle>
      <a:lvl1pPr marL="0" indent="0" algn="l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Font typeface="Wingdings 2" pitchFamily="18" charset="2"/>
        <a:buChar char="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err="1" smtClean="0"/>
              <a:t>Mundo</a:t>
            </a:r>
            <a:r>
              <a:rPr lang="nl-NL" dirty="0" smtClean="0"/>
              <a:t> – Thema 10 – Blok 3</a:t>
            </a:r>
            <a:endParaRPr lang="nl-NL" dirty="0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66354" y="3035143"/>
            <a:ext cx="4078375" cy="861349"/>
          </a:xfrm>
        </p:spPr>
        <p:txBody>
          <a:bodyPr>
            <a:normAutofit fontScale="92500" lnSpcReduction="20000"/>
          </a:bodyPr>
          <a:lstStyle/>
          <a:p>
            <a:r>
              <a:rPr lang="nl-NL" dirty="0" smtClean="0"/>
              <a:t>2VMBO</a:t>
            </a:r>
          </a:p>
          <a:p>
            <a:r>
              <a:rPr lang="nl-NL" dirty="0" smtClean="0"/>
              <a:t>Mens en Maatschappij</a:t>
            </a:r>
            <a:endParaRPr lang="nl-NL" dirty="0"/>
          </a:p>
        </p:txBody>
      </p:sp>
      <p:pic>
        <p:nvPicPr>
          <p:cNvPr id="4" name="Afbeelding 3" descr="Europe_flag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861" y="3067831"/>
            <a:ext cx="4192539" cy="3479807"/>
          </a:xfrm>
          <a:prstGeom prst="rect">
            <a:avLst/>
          </a:prstGeom>
        </p:spPr>
      </p:pic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483461" y="23304"/>
            <a:ext cx="2895600" cy="365125"/>
          </a:xfrm>
        </p:spPr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430793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George Marshall</a:t>
            </a:r>
            <a:endParaRPr lang="nl-NL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1114424" y="2595562"/>
            <a:ext cx="3965334" cy="3492707"/>
          </a:xfrm>
        </p:spPr>
        <p:txBody>
          <a:bodyPr>
            <a:normAutofit/>
          </a:bodyPr>
          <a:lstStyle/>
          <a:p>
            <a:r>
              <a:rPr lang="nl-NL" sz="2400" dirty="0" smtClean="0"/>
              <a:t>Amerikaanse minister van Buitenlandse Zaken</a:t>
            </a:r>
          </a:p>
          <a:p>
            <a:r>
              <a:rPr lang="nl-NL" sz="2400" dirty="0" smtClean="0"/>
              <a:t>Wederopbouw Europa na WO2</a:t>
            </a:r>
            <a:endParaRPr lang="nl-NL" sz="2400" dirty="0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5510" y="2313542"/>
            <a:ext cx="2491320" cy="3774727"/>
          </a:xfrm>
          <a:prstGeom prst="rect">
            <a:avLst/>
          </a:prstGeom>
        </p:spPr>
      </p:pic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42916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Marshallplan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114424" y="2595562"/>
            <a:ext cx="3843559" cy="3670767"/>
          </a:xfrm>
        </p:spPr>
        <p:txBody>
          <a:bodyPr>
            <a:normAutofit/>
          </a:bodyPr>
          <a:lstStyle/>
          <a:p>
            <a:r>
              <a:rPr lang="nl-NL" sz="2400" dirty="0" smtClean="0"/>
              <a:t>Europese landen</a:t>
            </a:r>
          </a:p>
          <a:p>
            <a:r>
              <a:rPr lang="nl-NL" sz="2400" dirty="0" smtClean="0"/>
              <a:t>Samenwerken</a:t>
            </a:r>
          </a:p>
          <a:p>
            <a:r>
              <a:rPr lang="nl-NL" sz="2400" dirty="0" smtClean="0"/>
              <a:t>Voorkomen van een nieuwe oorlog</a:t>
            </a:r>
          </a:p>
          <a:p>
            <a:r>
              <a:rPr lang="nl-NL" sz="2400" dirty="0" smtClean="0"/>
              <a:t>1947</a:t>
            </a:r>
            <a:endParaRPr lang="nl-NL" sz="2400" dirty="0"/>
          </a:p>
        </p:txBody>
      </p:sp>
      <p:pic>
        <p:nvPicPr>
          <p:cNvPr id="4" name="Afbeelding 3" descr="Marshall_Plan_post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716" y="2383122"/>
            <a:ext cx="2698520" cy="3715036"/>
          </a:xfrm>
          <a:prstGeom prst="rect">
            <a:avLst/>
          </a:prstGeom>
        </p:spPr>
      </p:pic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22495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EGKS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114424" y="2595562"/>
            <a:ext cx="3843559" cy="3670767"/>
          </a:xfrm>
        </p:spPr>
        <p:txBody>
          <a:bodyPr>
            <a:normAutofit fontScale="92500"/>
          </a:bodyPr>
          <a:lstStyle/>
          <a:p>
            <a:r>
              <a:rPr lang="nl-NL" sz="2400" dirty="0" smtClean="0"/>
              <a:t>Europese Gemeenschap van Kolen en Staal</a:t>
            </a:r>
          </a:p>
          <a:p>
            <a:r>
              <a:rPr lang="nl-NL" sz="2400" dirty="0" smtClean="0"/>
              <a:t>Ter voorkoming van oorlog</a:t>
            </a:r>
          </a:p>
          <a:p>
            <a:r>
              <a:rPr lang="nl-NL" sz="2400" dirty="0" smtClean="0"/>
              <a:t>Staal en kolen zijn nodig om wapens te maken</a:t>
            </a:r>
          </a:p>
          <a:p>
            <a:r>
              <a:rPr lang="nl-NL" sz="2400" dirty="0" smtClean="0"/>
              <a:t>1951</a:t>
            </a:r>
            <a:endParaRPr lang="nl-NL" sz="2400" dirty="0"/>
          </a:p>
        </p:txBody>
      </p:sp>
      <p:pic>
        <p:nvPicPr>
          <p:cNvPr id="4" name="Afbeelding 3" descr="egk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193" y="3064082"/>
            <a:ext cx="3365500" cy="2247900"/>
          </a:xfrm>
          <a:prstGeom prst="rect">
            <a:avLst/>
          </a:prstGeom>
        </p:spPr>
      </p:pic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76101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Duitsland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114424" y="2595562"/>
            <a:ext cx="3112909" cy="3670767"/>
          </a:xfrm>
        </p:spPr>
        <p:txBody>
          <a:bodyPr>
            <a:normAutofit/>
          </a:bodyPr>
          <a:lstStyle/>
          <a:p>
            <a:r>
              <a:rPr lang="nl-NL" sz="2400" dirty="0" smtClean="0"/>
              <a:t>Geen straf</a:t>
            </a:r>
          </a:p>
          <a:p>
            <a:r>
              <a:rPr lang="nl-NL" sz="2400" dirty="0" smtClean="0"/>
              <a:t>Samenwerken</a:t>
            </a:r>
          </a:p>
          <a:p>
            <a:endParaRPr lang="nl-NL" sz="24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4110" y="2595561"/>
            <a:ext cx="4404920" cy="3670767"/>
          </a:xfrm>
          <a:prstGeom prst="rect">
            <a:avLst/>
          </a:prstGeom>
        </p:spPr>
      </p:pic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11963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EEG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114424" y="2595562"/>
            <a:ext cx="3043323" cy="3670767"/>
          </a:xfrm>
        </p:spPr>
        <p:txBody>
          <a:bodyPr>
            <a:normAutofit/>
          </a:bodyPr>
          <a:lstStyle/>
          <a:p>
            <a:r>
              <a:rPr lang="nl-NL" sz="2400" dirty="0" smtClean="0"/>
              <a:t>Europese Economische gemeenschap</a:t>
            </a:r>
          </a:p>
          <a:p>
            <a:r>
              <a:rPr lang="nl-NL" sz="2400" dirty="0" smtClean="0"/>
              <a:t>1957</a:t>
            </a:r>
          </a:p>
          <a:p>
            <a:r>
              <a:rPr lang="nl-NL" sz="2400" dirty="0" smtClean="0"/>
              <a:t>Vrede en welvaart</a:t>
            </a:r>
            <a:endParaRPr lang="nl-NL" sz="24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2008" y="2242789"/>
            <a:ext cx="4779071" cy="4023540"/>
          </a:xfrm>
          <a:prstGeom prst="rect">
            <a:avLst/>
          </a:prstGeom>
        </p:spPr>
      </p:pic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49383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EU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114424" y="2595562"/>
            <a:ext cx="2608413" cy="3670767"/>
          </a:xfrm>
        </p:spPr>
        <p:txBody>
          <a:bodyPr>
            <a:normAutofit/>
          </a:bodyPr>
          <a:lstStyle/>
          <a:p>
            <a:r>
              <a:rPr lang="nl-NL" sz="2400" dirty="0" smtClean="0"/>
              <a:t>Europese Unie</a:t>
            </a:r>
          </a:p>
          <a:p>
            <a:r>
              <a:rPr lang="nl-NL" sz="2400" dirty="0" smtClean="0"/>
              <a:t>27 landen</a:t>
            </a:r>
          </a:p>
          <a:p>
            <a:r>
              <a:rPr lang="nl-NL" sz="2400" dirty="0" smtClean="0"/>
              <a:t>1993</a:t>
            </a:r>
            <a:endParaRPr lang="nl-NL" sz="2400" dirty="0"/>
          </a:p>
        </p:txBody>
      </p:sp>
      <p:pic>
        <p:nvPicPr>
          <p:cNvPr id="5" name="Afbeelding 4" descr="indedddadf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693" y="2595561"/>
            <a:ext cx="4412120" cy="2936065"/>
          </a:xfrm>
          <a:prstGeom prst="rect">
            <a:avLst/>
          </a:prstGeom>
        </p:spPr>
      </p:pic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772007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Afspraken in de EU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2400" b="1" u="sng" dirty="0" smtClean="0"/>
              <a:t>Invoerheffingen</a:t>
            </a:r>
            <a:r>
              <a:rPr lang="nl-NL" sz="2400" dirty="0" smtClean="0"/>
              <a:t> buiten EU</a:t>
            </a:r>
          </a:p>
          <a:p>
            <a:r>
              <a:rPr lang="nl-NL" sz="2400" dirty="0" smtClean="0"/>
              <a:t>Binnen EU vrij verkeer producten en diensten</a:t>
            </a:r>
          </a:p>
          <a:p>
            <a:r>
              <a:rPr lang="nl-NL" sz="2400" dirty="0" smtClean="0"/>
              <a:t>Mensen uit EU mogen in alle landen van de EU werken</a:t>
            </a:r>
          </a:p>
          <a:p>
            <a:r>
              <a:rPr lang="nl-NL" sz="2400" dirty="0" smtClean="0"/>
              <a:t>Mensen uit de EU mogen spaargeld naar andere landen van de EU brengen</a:t>
            </a:r>
            <a:endParaRPr lang="nl-NL" sz="2400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087970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Euro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114424" y="2595562"/>
            <a:ext cx="3356459" cy="3670767"/>
          </a:xfrm>
        </p:spPr>
        <p:txBody>
          <a:bodyPr/>
          <a:lstStyle/>
          <a:p>
            <a:r>
              <a:rPr lang="nl-NL" dirty="0" smtClean="0"/>
              <a:t>Geen geld wisselen</a:t>
            </a:r>
          </a:p>
          <a:p>
            <a:r>
              <a:rPr lang="nl-NL" dirty="0" smtClean="0">
                <a:sym typeface="Wingdings"/>
              </a:rPr>
              <a:t>Wisselkoers</a:t>
            </a:r>
          </a:p>
          <a:p>
            <a:r>
              <a:rPr lang="nl-NL" dirty="0" smtClean="0">
                <a:sym typeface="Wingdings"/>
              </a:rPr>
              <a:t>1999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0883" y="2595562"/>
            <a:ext cx="4314089" cy="3231403"/>
          </a:xfrm>
          <a:prstGeom prst="rect">
            <a:avLst/>
          </a:prstGeom>
        </p:spPr>
      </p:pic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086388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Europa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114423" y="2595562"/>
            <a:ext cx="6591795" cy="3670767"/>
          </a:xfrm>
        </p:spPr>
        <p:txBody>
          <a:bodyPr>
            <a:normAutofit/>
          </a:bodyPr>
          <a:lstStyle/>
          <a:p>
            <a:r>
              <a:rPr lang="nl-NL" sz="2400" dirty="0" smtClean="0"/>
              <a:t>Europees parlement </a:t>
            </a:r>
            <a:r>
              <a:rPr lang="nl-NL" sz="2400" dirty="0" smtClean="0">
                <a:sym typeface="Wingdings"/>
              </a:rPr>
              <a:t> controleren</a:t>
            </a:r>
            <a:endParaRPr lang="nl-NL" sz="2400" dirty="0" smtClean="0"/>
          </a:p>
          <a:p>
            <a:r>
              <a:rPr lang="nl-NL" sz="2400" dirty="0" smtClean="0"/>
              <a:t>Europese commissie </a:t>
            </a:r>
            <a:r>
              <a:rPr lang="nl-NL" sz="2400" dirty="0" smtClean="0">
                <a:sym typeface="Wingdings"/>
              </a:rPr>
              <a:t> bedenkt wetten</a:t>
            </a:r>
            <a:endParaRPr lang="nl-NL" sz="2400" dirty="0" smtClean="0"/>
          </a:p>
          <a:p>
            <a:r>
              <a:rPr lang="nl-NL" sz="2400" dirty="0" smtClean="0"/>
              <a:t>Raad van de Europese Unie </a:t>
            </a:r>
            <a:r>
              <a:rPr lang="nl-NL" sz="2400" dirty="0" smtClean="0">
                <a:sym typeface="Wingdings"/>
              </a:rPr>
              <a:t> stemt over wetsvoorstellen</a:t>
            </a:r>
            <a:endParaRPr lang="nl-NL" sz="2400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4035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71" y="-469666"/>
            <a:ext cx="7567447" cy="7114577"/>
          </a:xfrm>
          <a:prstGeom prst="rect">
            <a:avLst/>
          </a:prstGeom>
        </p:spPr>
      </p:pic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27007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Verenigde Naties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05548" y="2595562"/>
            <a:ext cx="3269477" cy="3670767"/>
          </a:xfrm>
        </p:spPr>
        <p:txBody>
          <a:bodyPr>
            <a:normAutofit/>
          </a:bodyPr>
          <a:lstStyle/>
          <a:p>
            <a:r>
              <a:rPr lang="nl-NL" sz="2400" dirty="0" smtClean="0"/>
              <a:t>Vrede en veiligheid in de wereld bewaren</a:t>
            </a:r>
            <a:endParaRPr lang="nl-NL" sz="2400" dirty="0"/>
          </a:p>
        </p:txBody>
      </p:sp>
      <p:pic>
        <p:nvPicPr>
          <p:cNvPr id="4" name="Afbeelding 3" descr="VN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6985" y="2595562"/>
            <a:ext cx="4564721" cy="2646063"/>
          </a:xfrm>
          <a:prstGeom prst="rect">
            <a:avLst/>
          </a:prstGeom>
        </p:spPr>
      </p:pic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40738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Einde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Zie voor meer: </a:t>
            </a:r>
            <a:r>
              <a:rPr lang="nl-NL" smtClean="0"/>
              <a:t>www.maaikezijm.com</a:t>
            </a:r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04835313"/>
      </p:ext>
    </p:extLst>
  </p:cSld>
  <p:clrMapOvr>
    <a:masterClrMapping/>
  </p:clrMapOvr>
</p:sld>
</file>

<file path=ppt/theme/theme1.xml><?xml version="1.0" encoding="utf-8"?>
<a:theme xmlns:a="http://schemas.openxmlformats.org/drawingml/2006/main" name="Perception">
  <a:themeElements>
    <a:clrScheme name="Perception">
      <a:dk1>
        <a:sysClr val="windowText" lastClr="000000"/>
      </a:dk1>
      <a:lt1>
        <a:sysClr val="window" lastClr="FFFFFF"/>
      </a:lt1>
      <a:dk2>
        <a:srgbClr val="333333"/>
      </a:dk2>
      <a:lt2>
        <a:srgbClr val="BBC0AC"/>
      </a:lt2>
      <a:accent1>
        <a:srgbClr val="A2C816"/>
      </a:accent1>
      <a:accent2>
        <a:srgbClr val="E07602"/>
      </a:accent2>
      <a:accent3>
        <a:srgbClr val="E4C402"/>
      </a:accent3>
      <a:accent4>
        <a:srgbClr val="7DC1EF"/>
      </a:accent4>
      <a:accent5>
        <a:srgbClr val="21449B"/>
      </a:accent5>
      <a:accent6>
        <a:srgbClr val="A2B170"/>
      </a:accent6>
      <a:hlink>
        <a:srgbClr val="8DA440"/>
      </a:hlink>
      <a:folHlink>
        <a:srgbClr val="4C4F3F"/>
      </a:folHlink>
    </a:clrScheme>
    <a:fontScheme name="Perception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erception">
      <a:fillStyleLst>
        <a:solidFill>
          <a:schemeClr val="phClr"/>
        </a:solidFill>
        <a:solidFill>
          <a:schemeClr val="phClr">
            <a:shade val="90000"/>
          </a:schemeClr>
        </a:solidFill>
        <a:solidFill>
          <a:schemeClr val="phClr">
            <a:shade val="80000"/>
          </a:schemeClr>
        </a:soli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bliqueTopRight"/>
            <a:lightRig rig="threePt" dir="tl"/>
          </a:scene3d>
          <a:sp3d>
            <a:bevelT w="25400" h="25400"/>
          </a:sp3d>
        </a:effectStyle>
        <a:effectStyle>
          <a:effectLst/>
          <a:scene3d>
            <a:camera prst="perspectiveFront" fov="4200000"/>
            <a:lightRig rig="balanced" dir="tl">
              <a:rot lat="0" lon="0" rev="18600000"/>
            </a:lightRig>
          </a:scene3d>
          <a:sp3d prstMaterial="metal">
            <a:bevelT w="63500" h="50800" prst="angle"/>
          </a:sp3d>
        </a:effectStyle>
      </a:effectStyleLst>
      <a:bgFillStyleLst>
        <a:solidFill>
          <a:schemeClr val="phClr">
            <a:tint val="90000"/>
          </a:schemeClr>
        </a:solidFill>
        <a:solidFill>
          <a:schemeClr val="phClr">
            <a:tint val="50000"/>
          </a:schemeClr>
        </a:solidFill>
        <a:solidFill>
          <a:schemeClr val="phClr">
            <a:shade val="60000"/>
          </a:schemeClr>
        </a:soli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Waarneming.thmx</Template>
  <TotalTime>1419</TotalTime>
  <Words>162</Words>
  <Application>Microsoft Macintosh PowerPoint</Application>
  <PresentationFormat>Diavoorstelling (4:3)</PresentationFormat>
  <Paragraphs>57</Paragraphs>
  <Slides>13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4" baseType="lpstr">
      <vt:lpstr>Perception</vt:lpstr>
      <vt:lpstr>Mundo – Thema 10 – Blok 3</vt:lpstr>
      <vt:lpstr>George Marshall</vt:lpstr>
      <vt:lpstr>Marshallplan</vt:lpstr>
      <vt:lpstr>EGKS</vt:lpstr>
      <vt:lpstr>Duitsland</vt:lpstr>
      <vt:lpstr>EEG</vt:lpstr>
      <vt:lpstr>EU</vt:lpstr>
      <vt:lpstr>Afspraken in de EU</vt:lpstr>
      <vt:lpstr>Euro</vt:lpstr>
      <vt:lpstr>Europa</vt:lpstr>
      <vt:lpstr>PowerPoint-presentatie</vt:lpstr>
      <vt:lpstr>Verenigde Naties</vt:lpstr>
      <vt:lpstr>Einde</vt:lpstr>
    </vt:vector>
  </TitlesOfParts>
  <Company>OSG de Hogeberg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Mundo – Thema 10 – Blok 3</dc:title>
  <dc:creator>Maaike Zijm</dc:creator>
  <cp:lastModifiedBy>Maaike Zijm</cp:lastModifiedBy>
  <cp:revision>5</cp:revision>
  <dcterms:created xsi:type="dcterms:W3CDTF">2015-06-04T18:39:31Z</dcterms:created>
  <dcterms:modified xsi:type="dcterms:W3CDTF">2015-06-05T18:18:55Z</dcterms:modified>
</cp:coreProperties>
</file>