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73" r:id="rId1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1EBFB-DA3E-4F8E-A4BE-F81A945F0C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81F8726-3560-4F1E-B56B-F9907889A400}">
      <dgm:prSet phldrT="[Tekst]"/>
      <dgm:spPr/>
      <dgm:t>
        <a:bodyPr/>
        <a:lstStyle/>
        <a:p>
          <a:r>
            <a:rPr lang="nl-NL" dirty="0" smtClean="0"/>
            <a:t>Belangrijke begrippen</a:t>
          </a:r>
          <a:endParaRPr lang="nl-NL" dirty="0"/>
        </a:p>
      </dgm:t>
    </dgm:pt>
    <dgm:pt modelId="{053E85C9-467D-459A-B006-5DC654159CEB}" type="parTrans" cxnId="{5419D6BC-DA62-44D7-8F7D-980B14A16D2F}">
      <dgm:prSet/>
      <dgm:spPr/>
      <dgm:t>
        <a:bodyPr/>
        <a:lstStyle/>
        <a:p>
          <a:endParaRPr lang="nl-NL"/>
        </a:p>
      </dgm:t>
    </dgm:pt>
    <dgm:pt modelId="{335DF3E4-CD0A-4671-A522-70A68A8BD020}" type="sibTrans" cxnId="{5419D6BC-DA62-44D7-8F7D-980B14A16D2F}">
      <dgm:prSet/>
      <dgm:spPr/>
      <dgm:t>
        <a:bodyPr/>
        <a:lstStyle/>
        <a:p>
          <a:endParaRPr lang="nl-NL"/>
        </a:p>
      </dgm:t>
    </dgm:pt>
    <dgm:pt modelId="{3F5977A5-4E87-4FCD-8A93-F44DA860BAC5}">
      <dgm:prSet phldrT="[Tekst]"/>
      <dgm:spPr/>
      <dgm:t>
        <a:bodyPr/>
        <a:lstStyle/>
        <a:p>
          <a:r>
            <a:rPr lang="nl-NL" dirty="0" smtClean="0"/>
            <a:t>Kenmerken</a:t>
          </a:r>
          <a:endParaRPr lang="nl-NL" dirty="0"/>
        </a:p>
      </dgm:t>
    </dgm:pt>
    <dgm:pt modelId="{BEFA0942-7ED9-4AC8-8818-3A87B982E024}" type="parTrans" cxnId="{3FA0ED60-ECFF-4F9E-BA65-9BDBD2A66ABB}">
      <dgm:prSet/>
      <dgm:spPr/>
    </dgm:pt>
    <dgm:pt modelId="{9DBD95D6-E4C4-41A5-8007-8CD78C5F8060}" type="sibTrans" cxnId="{3FA0ED60-ECFF-4F9E-BA65-9BDBD2A66ABB}">
      <dgm:prSet/>
      <dgm:spPr/>
    </dgm:pt>
    <dgm:pt modelId="{96BD4F9E-C65D-4A82-9CB7-3B7D2CD6057C}" type="pres">
      <dgm:prSet presAssocID="{0CF1EBFB-DA3E-4F8E-A4BE-F81A945F0CB1}" presName="linear" presStyleCnt="0">
        <dgm:presLayoutVars>
          <dgm:animLvl val="lvl"/>
          <dgm:resizeHandles val="exact"/>
        </dgm:presLayoutVars>
      </dgm:prSet>
      <dgm:spPr/>
    </dgm:pt>
    <dgm:pt modelId="{66364B6B-CF80-437C-862E-060FA7A4FA10}" type="pres">
      <dgm:prSet presAssocID="{C81F8726-3560-4F1E-B56B-F9907889A40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35525D3-42C3-4689-B3B2-220E0F45E331}" type="pres">
      <dgm:prSet presAssocID="{335DF3E4-CD0A-4671-A522-70A68A8BD020}" presName="spacer" presStyleCnt="0"/>
      <dgm:spPr/>
    </dgm:pt>
    <dgm:pt modelId="{4B5257EE-AFCF-42B0-9500-66A8A1381B04}" type="pres">
      <dgm:prSet presAssocID="{3F5977A5-4E87-4FCD-8A93-F44DA860BAC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EC41D87-7EC6-4E6D-97F7-41F8CF90EB15}" type="presOf" srcId="{0CF1EBFB-DA3E-4F8E-A4BE-F81A945F0CB1}" destId="{96BD4F9E-C65D-4A82-9CB7-3B7D2CD6057C}" srcOrd="0" destOrd="0" presId="urn:microsoft.com/office/officeart/2005/8/layout/vList2"/>
    <dgm:cxn modelId="{81A10675-8EF5-495B-B4AF-2D247FE96B4E}" type="presOf" srcId="{C81F8726-3560-4F1E-B56B-F9907889A400}" destId="{66364B6B-CF80-437C-862E-060FA7A4FA10}" srcOrd="0" destOrd="0" presId="urn:microsoft.com/office/officeart/2005/8/layout/vList2"/>
    <dgm:cxn modelId="{5419D6BC-DA62-44D7-8F7D-980B14A16D2F}" srcId="{0CF1EBFB-DA3E-4F8E-A4BE-F81A945F0CB1}" destId="{C81F8726-3560-4F1E-B56B-F9907889A400}" srcOrd="0" destOrd="0" parTransId="{053E85C9-467D-459A-B006-5DC654159CEB}" sibTransId="{335DF3E4-CD0A-4671-A522-70A68A8BD020}"/>
    <dgm:cxn modelId="{3FA0ED60-ECFF-4F9E-BA65-9BDBD2A66ABB}" srcId="{0CF1EBFB-DA3E-4F8E-A4BE-F81A945F0CB1}" destId="{3F5977A5-4E87-4FCD-8A93-F44DA860BAC5}" srcOrd="1" destOrd="0" parTransId="{BEFA0942-7ED9-4AC8-8818-3A87B982E024}" sibTransId="{9DBD95D6-E4C4-41A5-8007-8CD78C5F8060}"/>
    <dgm:cxn modelId="{DC6CE255-3337-4AF5-9BC3-8550C51C0F42}" type="presOf" srcId="{3F5977A5-4E87-4FCD-8A93-F44DA860BAC5}" destId="{4B5257EE-AFCF-42B0-9500-66A8A1381B04}" srcOrd="0" destOrd="0" presId="urn:microsoft.com/office/officeart/2005/8/layout/vList2"/>
    <dgm:cxn modelId="{FB654251-E610-46AE-A159-4088D5833CF9}" type="presParOf" srcId="{96BD4F9E-C65D-4A82-9CB7-3B7D2CD6057C}" destId="{66364B6B-CF80-437C-862E-060FA7A4FA10}" srcOrd="0" destOrd="0" presId="urn:microsoft.com/office/officeart/2005/8/layout/vList2"/>
    <dgm:cxn modelId="{9D757E21-A0A0-43E7-9DCA-870FF83EAA66}" type="presParOf" srcId="{96BD4F9E-C65D-4A82-9CB7-3B7D2CD6057C}" destId="{E35525D3-42C3-4689-B3B2-220E0F45E331}" srcOrd="1" destOrd="0" presId="urn:microsoft.com/office/officeart/2005/8/layout/vList2"/>
    <dgm:cxn modelId="{852488DF-4969-4FFA-B6EA-DA436CC439BA}" type="presParOf" srcId="{96BD4F9E-C65D-4A82-9CB7-3B7D2CD6057C}" destId="{4B5257EE-AFCF-42B0-9500-66A8A1381B0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D51325-4AAD-4F41-9A46-60B17488F1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37387F8-AC9A-4271-BA34-9A065FAD59F7}">
      <dgm:prSet phldrT="[Tekst]"/>
      <dgm:spPr/>
      <dgm:t>
        <a:bodyPr/>
        <a:lstStyle/>
        <a:p>
          <a:r>
            <a:rPr lang="nl-NL" dirty="0" smtClean="0"/>
            <a:t>Accommodatie</a:t>
          </a:r>
          <a:endParaRPr lang="nl-NL" dirty="0"/>
        </a:p>
      </dgm:t>
    </dgm:pt>
    <dgm:pt modelId="{7B18BFB1-0D00-443C-BD84-554B4A7B9C6F}" type="parTrans" cxnId="{5AC2ECC8-64A7-42E8-BACE-9983AA442BDB}">
      <dgm:prSet/>
      <dgm:spPr/>
      <dgm:t>
        <a:bodyPr/>
        <a:lstStyle/>
        <a:p>
          <a:endParaRPr lang="nl-NL"/>
        </a:p>
      </dgm:t>
    </dgm:pt>
    <dgm:pt modelId="{4F1D91A1-0F99-469F-BB2E-785F15E59C9A}" type="sibTrans" cxnId="{5AC2ECC8-64A7-42E8-BACE-9983AA442BDB}">
      <dgm:prSet/>
      <dgm:spPr/>
      <dgm:t>
        <a:bodyPr/>
        <a:lstStyle/>
        <a:p>
          <a:endParaRPr lang="nl-NL"/>
        </a:p>
      </dgm:t>
    </dgm:pt>
    <dgm:pt modelId="{FDC09596-A996-45A9-8C1B-322EA203EC62}">
      <dgm:prSet phldrT="[Tekst]"/>
      <dgm:spPr/>
      <dgm:t>
        <a:bodyPr/>
        <a:lstStyle/>
        <a:p>
          <a:r>
            <a:rPr lang="nl-NL" dirty="0" smtClean="0"/>
            <a:t>Toerisme</a:t>
          </a:r>
          <a:endParaRPr lang="nl-NL" dirty="0"/>
        </a:p>
      </dgm:t>
    </dgm:pt>
    <dgm:pt modelId="{93EA51FC-DC7B-4A11-B14D-55AFE34BA6B8}" type="parTrans" cxnId="{286B1AAE-1C9A-427E-B583-1E02647BA74E}">
      <dgm:prSet/>
      <dgm:spPr/>
    </dgm:pt>
    <dgm:pt modelId="{3645256C-6B34-4F23-9BD7-087ECCFAB07F}" type="sibTrans" cxnId="{286B1AAE-1C9A-427E-B583-1E02647BA74E}">
      <dgm:prSet/>
      <dgm:spPr/>
    </dgm:pt>
    <dgm:pt modelId="{B99E702F-AB66-4E26-8BB4-11AD9664B423}" type="pres">
      <dgm:prSet presAssocID="{CCD51325-4AAD-4F41-9A46-60B17488F144}" presName="linear" presStyleCnt="0">
        <dgm:presLayoutVars>
          <dgm:animLvl val="lvl"/>
          <dgm:resizeHandles val="exact"/>
        </dgm:presLayoutVars>
      </dgm:prSet>
      <dgm:spPr/>
    </dgm:pt>
    <dgm:pt modelId="{ABC381E4-82AD-4ABE-9593-278577447B36}" type="pres">
      <dgm:prSet presAssocID="{237387F8-AC9A-4271-BA34-9A065FAD59F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86B8ECA-152A-4CC7-B441-1D442562645C}" type="pres">
      <dgm:prSet presAssocID="{4F1D91A1-0F99-469F-BB2E-785F15E59C9A}" presName="spacer" presStyleCnt="0"/>
      <dgm:spPr/>
    </dgm:pt>
    <dgm:pt modelId="{B85B3843-36C1-48CB-A807-38CE1C07D3E5}" type="pres">
      <dgm:prSet presAssocID="{FDC09596-A996-45A9-8C1B-322EA203EC6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AC2ECC8-64A7-42E8-BACE-9983AA442BDB}" srcId="{CCD51325-4AAD-4F41-9A46-60B17488F144}" destId="{237387F8-AC9A-4271-BA34-9A065FAD59F7}" srcOrd="0" destOrd="0" parTransId="{7B18BFB1-0D00-443C-BD84-554B4A7B9C6F}" sibTransId="{4F1D91A1-0F99-469F-BB2E-785F15E59C9A}"/>
    <dgm:cxn modelId="{1152C7D6-1E83-4590-89E6-8370C3AE4A04}" type="presOf" srcId="{CCD51325-4AAD-4F41-9A46-60B17488F144}" destId="{B99E702F-AB66-4E26-8BB4-11AD9664B423}" srcOrd="0" destOrd="0" presId="urn:microsoft.com/office/officeart/2005/8/layout/vList2"/>
    <dgm:cxn modelId="{C256082E-BBE5-4AEE-83D7-C5042A411AC0}" type="presOf" srcId="{237387F8-AC9A-4271-BA34-9A065FAD59F7}" destId="{ABC381E4-82AD-4ABE-9593-278577447B36}" srcOrd="0" destOrd="0" presId="urn:microsoft.com/office/officeart/2005/8/layout/vList2"/>
    <dgm:cxn modelId="{DD38CFD3-F699-4A66-8397-DCFE28F35019}" type="presOf" srcId="{FDC09596-A996-45A9-8C1B-322EA203EC62}" destId="{B85B3843-36C1-48CB-A807-38CE1C07D3E5}" srcOrd="0" destOrd="0" presId="urn:microsoft.com/office/officeart/2005/8/layout/vList2"/>
    <dgm:cxn modelId="{286B1AAE-1C9A-427E-B583-1E02647BA74E}" srcId="{CCD51325-4AAD-4F41-9A46-60B17488F144}" destId="{FDC09596-A996-45A9-8C1B-322EA203EC62}" srcOrd="1" destOrd="0" parTransId="{93EA51FC-DC7B-4A11-B14D-55AFE34BA6B8}" sibTransId="{3645256C-6B34-4F23-9BD7-087ECCFAB07F}"/>
    <dgm:cxn modelId="{F737341E-19EC-4A56-AAAF-05F4EF48BE3B}" type="presParOf" srcId="{B99E702F-AB66-4E26-8BB4-11AD9664B423}" destId="{ABC381E4-82AD-4ABE-9593-278577447B36}" srcOrd="0" destOrd="0" presId="urn:microsoft.com/office/officeart/2005/8/layout/vList2"/>
    <dgm:cxn modelId="{99D351E2-AB68-4211-AE48-0CB209818FB5}" type="presParOf" srcId="{B99E702F-AB66-4E26-8BB4-11AD9664B423}" destId="{686B8ECA-152A-4CC7-B441-1D442562645C}" srcOrd="1" destOrd="0" presId="urn:microsoft.com/office/officeart/2005/8/layout/vList2"/>
    <dgm:cxn modelId="{A84A5CA3-AB32-4B4D-BB9C-2095C17D2F53}" type="presParOf" srcId="{B99E702F-AB66-4E26-8BB4-11AD9664B423}" destId="{B85B3843-36C1-48CB-A807-38CE1C07D3E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0DDD81-8075-41CC-847E-38035A5C8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AA368F79-9B9D-4546-84B3-F750CC937C80}">
      <dgm:prSet phldrT="[Tekst]"/>
      <dgm:spPr/>
      <dgm:t>
        <a:bodyPr/>
        <a:lstStyle/>
        <a:p>
          <a:r>
            <a:rPr lang="nl-NL" dirty="0" smtClean="0"/>
            <a:t>Relatieve afstand</a:t>
          </a:r>
          <a:endParaRPr lang="nl-NL" dirty="0"/>
        </a:p>
      </dgm:t>
    </dgm:pt>
    <dgm:pt modelId="{05D3892F-4B6A-41A0-B504-2CC95FFFCA3F}" type="parTrans" cxnId="{E2737948-F705-4C7A-9533-A3524298145F}">
      <dgm:prSet/>
      <dgm:spPr/>
      <dgm:t>
        <a:bodyPr/>
        <a:lstStyle/>
        <a:p>
          <a:endParaRPr lang="nl-NL"/>
        </a:p>
      </dgm:t>
    </dgm:pt>
    <dgm:pt modelId="{5C23E53A-C780-4759-A748-0C94D54E3EDD}" type="sibTrans" cxnId="{E2737948-F705-4C7A-9533-A3524298145F}">
      <dgm:prSet/>
      <dgm:spPr/>
      <dgm:t>
        <a:bodyPr/>
        <a:lstStyle/>
        <a:p>
          <a:endParaRPr lang="nl-NL"/>
        </a:p>
      </dgm:t>
    </dgm:pt>
    <dgm:pt modelId="{6AB1A95A-2B53-4330-976B-FD3DFAF1A424}">
      <dgm:prSet phldrT="[Tekst]"/>
      <dgm:spPr/>
      <dgm:t>
        <a:bodyPr/>
        <a:lstStyle/>
        <a:p>
          <a:r>
            <a:rPr lang="nl-NL" dirty="0" smtClean="0"/>
            <a:t>Absolute afstand</a:t>
          </a:r>
          <a:endParaRPr lang="nl-NL" dirty="0"/>
        </a:p>
      </dgm:t>
    </dgm:pt>
    <dgm:pt modelId="{35C34090-C607-4237-8516-437E33443F28}" type="parTrans" cxnId="{128DCAC5-50B2-4DA5-8C6E-7ADA852207DE}">
      <dgm:prSet/>
      <dgm:spPr/>
    </dgm:pt>
    <dgm:pt modelId="{77BF2ADA-D1BC-40FA-918D-EF6B57F4BFF4}" type="sibTrans" cxnId="{128DCAC5-50B2-4DA5-8C6E-7ADA852207DE}">
      <dgm:prSet/>
      <dgm:spPr/>
    </dgm:pt>
    <dgm:pt modelId="{10D86AB5-D2E9-4CC0-B4B7-FA6ACD31768F}" type="pres">
      <dgm:prSet presAssocID="{290DDD81-8075-41CC-847E-38035A5C8DCB}" presName="linear" presStyleCnt="0">
        <dgm:presLayoutVars>
          <dgm:animLvl val="lvl"/>
          <dgm:resizeHandles val="exact"/>
        </dgm:presLayoutVars>
      </dgm:prSet>
      <dgm:spPr/>
    </dgm:pt>
    <dgm:pt modelId="{CDC27EA7-583A-41E4-A50B-6BEAEA522851}" type="pres">
      <dgm:prSet presAssocID="{AA368F79-9B9D-4546-84B3-F750CC937C8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5E063B4-56E7-432F-A30F-EF0FB5329996}" type="pres">
      <dgm:prSet presAssocID="{5C23E53A-C780-4759-A748-0C94D54E3EDD}" presName="spacer" presStyleCnt="0"/>
      <dgm:spPr/>
    </dgm:pt>
    <dgm:pt modelId="{0EA09849-805B-4799-9782-DECE57D20310}" type="pres">
      <dgm:prSet presAssocID="{6AB1A95A-2B53-4330-976B-FD3DFAF1A42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B1276EE-FF49-43CE-8FCD-360813CA8897}" type="presOf" srcId="{6AB1A95A-2B53-4330-976B-FD3DFAF1A424}" destId="{0EA09849-805B-4799-9782-DECE57D20310}" srcOrd="0" destOrd="0" presId="urn:microsoft.com/office/officeart/2005/8/layout/vList2"/>
    <dgm:cxn modelId="{E2737948-F705-4C7A-9533-A3524298145F}" srcId="{290DDD81-8075-41CC-847E-38035A5C8DCB}" destId="{AA368F79-9B9D-4546-84B3-F750CC937C80}" srcOrd="0" destOrd="0" parTransId="{05D3892F-4B6A-41A0-B504-2CC95FFFCA3F}" sibTransId="{5C23E53A-C780-4759-A748-0C94D54E3EDD}"/>
    <dgm:cxn modelId="{128DCAC5-50B2-4DA5-8C6E-7ADA852207DE}" srcId="{290DDD81-8075-41CC-847E-38035A5C8DCB}" destId="{6AB1A95A-2B53-4330-976B-FD3DFAF1A424}" srcOrd="1" destOrd="0" parTransId="{35C34090-C607-4237-8516-437E33443F28}" sibTransId="{77BF2ADA-D1BC-40FA-918D-EF6B57F4BFF4}"/>
    <dgm:cxn modelId="{D2F6F1BA-7CA6-4CD7-A467-1B73A1339CB9}" type="presOf" srcId="{AA368F79-9B9D-4546-84B3-F750CC937C80}" destId="{CDC27EA7-583A-41E4-A50B-6BEAEA522851}" srcOrd="0" destOrd="0" presId="urn:microsoft.com/office/officeart/2005/8/layout/vList2"/>
    <dgm:cxn modelId="{6257D1A2-6C39-4BA5-9C7D-8C834EB4501B}" type="presOf" srcId="{290DDD81-8075-41CC-847E-38035A5C8DCB}" destId="{10D86AB5-D2E9-4CC0-B4B7-FA6ACD31768F}" srcOrd="0" destOrd="0" presId="urn:microsoft.com/office/officeart/2005/8/layout/vList2"/>
    <dgm:cxn modelId="{5B8A3A7E-08C9-4D3A-8B65-D16C905A7076}" type="presParOf" srcId="{10D86AB5-D2E9-4CC0-B4B7-FA6ACD31768F}" destId="{CDC27EA7-583A-41E4-A50B-6BEAEA522851}" srcOrd="0" destOrd="0" presId="urn:microsoft.com/office/officeart/2005/8/layout/vList2"/>
    <dgm:cxn modelId="{3D8E07AE-9535-4A23-AD13-3C01A36ACBC1}" type="presParOf" srcId="{10D86AB5-D2E9-4CC0-B4B7-FA6ACD31768F}" destId="{65E063B4-56E7-432F-A30F-EF0FB5329996}" srcOrd="1" destOrd="0" presId="urn:microsoft.com/office/officeart/2005/8/layout/vList2"/>
    <dgm:cxn modelId="{F4B471E3-098C-456C-8947-F0E94E7AB745}" type="presParOf" srcId="{10D86AB5-D2E9-4CC0-B4B7-FA6ACD31768F}" destId="{0EA09849-805B-4799-9782-DECE57D2031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62AD84-604B-46F2-B1BC-16ED65C9AC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A6D66E0-6953-41DA-82BB-2251CF2129DD}">
      <dgm:prSet phldrT="[Tekst]"/>
      <dgm:spPr/>
      <dgm:t>
        <a:bodyPr/>
        <a:lstStyle/>
        <a:p>
          <a:r>
            <a:rPr lang="nl-NL" dirty="0" smtClean="0"/>
            <a:t>Reliëf</a:t>
          </a:r>
          <a:endParaRPr lang="nl-NL" dirty="0"/>
        </a:p>
      </dgm:t>
    </dgm:pt>
    <dgm:pt modelId="{1A5467B3-B7E6-4043-A958-AC3322C61CD7}" type="parTrans" cxnId="{DA1C9DD6-89CB-451B-8798-BA873144B1A1}">
      <dgm:prSet/>
      <dgm:spPr/>
      <dgm:t>
        <a:bodyPr/>
        <a:lstStyle/>
        <a:p>
          <a:endParaRPr lang="nl-NL"/>
        </a:p>
      </dgm:t>
    </dgm:pt>
    <dgm:pt modelId="{CEB4ACF3-D93A-4E3A-8E98-3E88781D2B99}" type="sibTrans" cxnId="{DA1C9DD6-89CB-451B-8798-BA873144B1A1}">
      <dgm:prSet/>
      <dgm:spPr/>
      <dgm:t>
        <a:bodyPr/>
        <a:lstStyle/>
        <a:p>
          <a:endParaRPr lang="nl-NL"/>
        </a:p>
      </dgm:t>
    </dgm:pt>
    <dgm:pt modelId="{43528C19-4EC4-4E6B-BCEC-82F1453BF3D5}" type="pres">
      <dgm:prSet presAssocID="{E462AD84-604B-46F2-B1BC-16ED65C9AC9B}" presName="linear" presStyleCnt="0">
        <dgm:presLayoutVars>
          <dgm:animLvl val="lvl"/>
          <dgm:resizeHandles val="exact"/>
        </dgm:presLayoutVars>
      </dgm:prSet>
      <dgm:spPr/>
    </dgm:pt>
    <dgm:pt modelId="{13F9CFEF-3784-4853-B606-B0659BCBF06A}" type="pres">
      <dgm:prSet presAssocID="{8A6D66E0-6953-41DA-82BB-2251CF2129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5CC436E-CAD9-49F4-A98B-AE911EB2C090}" type="presOf" srcId="{E462AD84-604B-46F2-B1BC-16ED65C9AC9B}" destId="{43528C19-4EC4-4E6B-BCEC-82F1453BF3D5}" srcOrd="0" destOrd="0" presId="urn:microsoft.com/office/officeart/2005/8/layout/vList2"/>
    <dgm:cxn modelId="{DA1C9DD6-89CB-451B-8798-BA873144B1A1}" srcId="{E462AD84-604B-46F2-B1BC-16ED65C9AC9B}" destId="{8A6D66E0-6953-41DA-82BB-2251CF2129DD}" srcOrd="0" destOrd="0" parTransId="{1A5467B3-B7E6-4043-A958-AC3322C61CD7}" sibTransId="{CEB4ACF3-D93A-4E3A-8E98-3E88781D2B99}"/>
    <dgm:cxn modelId="{84D22D44-FD89-4A8E-967D-3F400EA9C249}" type="presOf" srcId="{8A6D66E0-6953-41DA-82BB-2251CF2129DD}" destId="{13F9CFEF-3784-4853-B606-B0659BCBF06A}" srcOrd="0" destOrd="0" presId="urn:microsoft.com/office/officeart/2005/8/layout/vList2"/>
    <dgm:cxn modelId="{8420F59F-AFCA-4443-AE67-E4466C9BB0A4}" type="presParOf" srcId="{43528C19-4EC4-4E6B-BCEC-82F1453BF3D5}" destId="{13F9CFEF-3784-4853-B606-B0659BCBF0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7DD8AC-FAC2-471D-B5D9-2FFDCD5DE8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437F2D9-B652-4864-BFB7-2D6FAEB6EF6A}">
      <dgm:prSet phldrT="[Tekst]"/>
      <dgm:spPr/>
      <dgm:t>
        <a:bodyPr/>
        <a:lstStyle/>
        <a:p>
          <a:r>
            <a:rPr lang="nl-NL" dirty="0" smtClean="0"/>
            <a:t>Droog en warm zomer</a:t>
          </a:r>
          <a:endParaRPr lang="nl-NL" dirty="0"/>
        </a:p>
      </dgm:t>
    </dgm:pt>
    <dgm:pt modelId="{A3863F98-C364-47E2-833C-E68E6CF0DF46}" type="parTrans" cxnId="{C7FB5ED7-BC06-48FA-BACB-8AA2AB8E553C}">
      <dgm:prSet/>
      <dgm:spPr/>
      <dgm:t>
        <a:bodyPr/>
        <a:lstStyle/>
        <a:p>
          <a:endParaRPr lang="nl-NL"/>
        </a:p>
      </dgm:t>
    </dgm:pt>
    <dgm:pt modelId="{FC7DB973-5371-4FE7-B428-8A46550E630C}" type="sibTrans" cxnId="{C7FB5ED7-BC06-48FA-BACB-8AA2AB8E553C}">
      <dgm:prSet/>
      <dgm:spPr/>
      <dgm:t>
        <a:bodyPr/>
        <a:lstStyle/>
        <a:p>
          <a:endParaRPr lang="nl-NL"/>
        </a:p>
      </dgm:t>
    </dgm:pt>
    <dgm:pt modelId="{A2DE962E-1C01-40A6-976F-24151063C54B}">
      <dgm:prSet phldrT="[Tekst]"/>
      <dgm:spPr/>
      <dgm:t>
        <a:bodyPr/>
        <a:lstStyle/>
        <a:p>
          <a:r>
            <a:rPr lang="nl-NL" dirty="0" smtClean="0"/>
            <a:t>Zachte, natte winters</a:t>
          </a:r>
          <a:endParaRPr lang="nl-NL" dirty="0"/>
        </a:p>
      </dgm:t>
    </dgm:pt>
    <dgm:pt modelId="{C89EA514-BFBC-42A1-8DFD-BDFE13650A74}" type="parTrans" cxnId="{665F5DFC-966D-4227-A845-1010603EF4AA}">
      <dgm:prSet/>
      <dgm:spPr/>
      <dgm:t>
        <a:bodyPr/>
        <a:lstStyle/>
        <a:p>
          <a:endParaRPr lang="nl-NL"/>
        </a:p>
      </dgm:t>
    </dgm:pt>
    <dgm:pt modelId="{F3F38E28-B16D-4853-B0A5-3DF327B1A405}" type="sibTrans" cxnId="{665F5DFC-966D-4227-A845-1010603EF4AA}">
      <dgm:prSet/>
      <dgm:spPr/>
      <dgm:t>
        <a:bodyPr/>
        <a:lstStyle/>
        <a:p>
          <a:endParaRPr lang="nl-NL"/>
        </a:p>
      </dgm:t>
    </dgm:pt>
    <dgm:pt modelId="{D5478A1F-13E9-4B7A-9B7D-D75EC147765A}" type="pres">
      <dgm:prSet presAssocID="{0A7DD8AC-FAC2-471D-B5D9-2FFDCD5DE82D}" presName="linear" presStyleCnt="0">
        <dgm:presLayoutVars>
          <dgm:animLvl val="lvl"/>
          <dgm:resizeHandles val="exact"/>
        </dgm:presLayoutVars>
      </dgm:prSet>
      <dgm:spPr/>
    </dgm:pt>
    <dgm:pt modelId="{F724C718-E789-44AA-82C7-53C8AD0F6D5D}" type="pres">
      <dgm:prSet presAssocID="{4437F2D9-B652-4864-BFB7-2D6FAEB6EF6A}" presName="parentText" presStyleLbl="node1" presStyleIdx="0" presStyleCnt="2" custLinFactNeighborX="-3703" custLinFactNeighborY="-36852">
        <dgm:presLayoutVars>
          <dgm:chMax val="0"/>
          <dgm:bulletEnabled val="1"/>
        </dgm:presLayoutVars>
      </dgm:prSet>
      <dgm:spPr/>
    </dgm:pt>
    <dgm:pt modelId="{8E1A96A3-25FF-4D7D-B3E1-179A0EE158D5}" type="pres">
      <dgm:prSet presAssocID="{FC7DB973-5371-4FE7-B428-8A46550E630C}" presName="spacer" presStyleCnt="0"/>
      <dgm:spPr/>
    </dgm:pt>
    <dgm:pt modelId="{3E091260-566F-4EC9-B603-911696D31A57}" type="pres">
      <dgm:prSet presAssocID="{A2DE962E-1C01-40A6-976F-24151063C54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665F5DFC-966D-4227-A845-1010603EF4AA}" srcId="{0A7DD8AC-FAC2-471D-B5D9-2FFDCD5DE82D}" destId="{A2DE962E-1C01-40A6-976F-24151063C54B}" srcOrd="1" destOrd="0" parTransId="{C89EA514-BFBC-42A1-8DFD-BDFE13650A74}" sibTransId="{F3F38E28-B16D-4853-B0A5-3DF327B1A405}"/>
    <dgm:cxn modelId="{03D809E6-47E3-4BAE-ACCD-77D48D9578FA}" type="presOf" srcId="{A2DE962E-1C01-40A6-976F-24151063C54B}" destId="{3E091260-566F-4EC9-B603-911696D31A57}" srcOrd="0" destOrd="0" presId="urn:microsoft.com/office/officeart/2005/8/layout/vList2"/>
    <dgm:cxn modelId="{C7FB5ED7-BC06-48FA-BACB-8AA2AB8E553C}" srcId="{0A7DD8AC-FAC2-471D-B5D9-2FFDCD5DE82D}" destId="{4437F2D9-B652-4864-BFB7-2D6FAEB6EF6A}" srcOrd="0" destOrd="0" parTransId="{A3863F98-C364-47E2-833C-E68E6CF0DF46}" sibTransId="{FC7DB973-5371-4FE7-B428-8A46550E630C}"/>
    <dgm:cxn modelId="{CA01DA70-0968-4036-9EB2-1A469761F02B}" type="presOf" srcId="{4437F2D9-B652-4864-BFB7-2D6FAEB6EF6A}" destId="{F724C718-E789-44AA-82C7-53C8AD0F6D5D}" srcOrd="0" destOrd="0" presId="urn:microsoft.com/office/officeart/2005/8/layout/vList2"/>
    <dgm:cxn modelId="{196B8D7B-DF57-4A03-9782-4A1AD8B68F4A}" type="presOf" srcId="{0A7DD8AC-FAC2-471D-B5D9-2FFDCD5DE82D}" destId="{D5478A1F-13E9-4B7A-9B7D-D75EC147765A}" srcOrd="0" destOrd="0" presId="urn:microsoft.com/office/officeart/2005/8/layout/vList2"/>
    <dgm:cxn modelId="{B8675142-CEE1-4AD3-8579-C084C33438EA}" type="presParOf" srcId="{D5478A1F-13E9-4B7A-9B7D-D75EC147765A}" destId="{F724C718-E789-44AA-82C7-53C8AD0F6D5D}" srcOrd="0" destOrd="0" presId="urn:microsoft.com/office/officeart/2005/8/layout/vList2"/>
    <dgm:cxn modelId="{58987761-DC79-44EB-BAD5-9D7BBE0953B4}" type="presParOf" srcId="{D5478A1F-13E9-4B7A-9B7D-D75EC147765A}" destId="{8E1A96A3-25FF-4D7D-B3E1-179A0EE158D5}" srcOrd="1" destOrd="0" presId="urn:microsoft.com/office/officeart/2005/8/layout/vList2"/>
    <dgm:cxn modelId="{9F80B9A9-132B-4CD9-8FA1-6DE8EC06949F}" type="presParOf" srcId="{D5478A1F-13E9-4B7A-9B7D-D75EC147765A}" destId="{3E091260-566F-4EC9-B603-911696D31A5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43904F-5EE4-4741-B5DD-1243467FC1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DCABAEB-6ACF-4E36-9F8D-E7CAA00C631C}">
      <dgm:prSet phldrT="[Tekst]"/>
      <dgm:spPr/>
      <dgm:t>
        <a:bodyPr/>
        <a:lstStyle/>
        <a:p>
          <a:r>
            <a:rPr lang="nl-NL" dirty="0" smtClean="0"/>
            <a:t>Landbouw</a:t>
          </a:r>
          <a:endParaRPr lang="nl-NL" dirty="0"/>
        </a:p>
      </dgm:t>
    </dgm:pt>
    <dgm:pt modelId="{56925B7E-386B-4995-90EC-EFC4283AF97C}" type="parTrans" cxnId="{21E91AD3-091C-4072-9AE2-F976A15ADDD5}">
      <dgm:prSet/>
      <dgm:spPr/>
      <dgm:t>
        <a:bodyPr/>
        <a:lstStyle/>
        <a:p>
          <a:endParaRPr lang="nl-NL"/>
        </a:p>
      </dgm:t>
    </dgm:pt>
    <dgm:pt modelId="{76D1FE7F-9DCF-4F3E-A0F9-00D49C71D2DA}" type="sibTrans" cxnId="{21E91AD3-091C-4072-9AE2-F976A15ADDD5}">
      <dgm:prSet/>
      <dgm:spPr/>
      <dgm:t>
        <a:bodyPr/>
        <a:lstStyle/>
        <a:p>
          <a:endParaRPr lang="nl-NL"/>
        </a:p>
      </dgm:t>
    </dgm:pt>
    <dgm:pt modelId="{83A4DD20-1AC1-4AB8-AEF3-A6F614F933E0}">
      <dgm:prSet phldrT="[Tekst]"/>
      <dgm:spPr/>
      <dgm:t>
        <a:bodyPr/>
        <a:lstStyle/>
        <a:p>
          <a:r>
            <a:rPr lang="nl-NL" dirty="0" smtClean="0"/>
            <a:t>Economie</a:t>
          </a:r>
          <a:endParaRPr lang="nl-NL" dirty="0"/>
        </a:p>
      </dgm:t>
    </dgm:pt>
    <dgm:pt modelId="{D4FCFA45-544E-4639-8A9A-56BFD7D22BC0}" type="parTrans" cxnId="{8FAF6FB3-A4B7-4985-8867-954B2F679144}">
      <dgm:prSet/>
      <dgm:spPr/>
    </dgm:pt>
    <dgm:pt modelId="{E0F700A3-B898-4FD3-9EFC-3C0ECCEEB4D9}" type="sibTrans" cxnId="{8FAF6FB3-A4B7-4985-8867-954B2F679144}">
      <dgm:prSet/>
      <dgm:spPr/>
    </dgm:pt>
    <dgm:pt modelId="{28774914-69C6-460C-99AD-B518BD98985B}" type="pres">
      <dgm:prSet presAssocID="{8E43904F-5EE4-4741-B5DD-1243467FC1AB}" presName="linear" presStyleCnt="0">
        <dgm:presLayoutVars>
          <dgm:animLvl val="lvl"/>
          <dgm:resizeHandles val="exact"/>
        </dgm:presLayoutVars>
      </dgm:prSet>
      <dgm:spPr/>
    </dgm:pt>
    <dgm:pt modelId="{9436DE43-2A25-48DC-9B5B-F07FD3AFA3A3}" type="pres">
      <dgm:prSet presAssocID="{4DCABAEB-6ACF-4E36-9F8D-E7CAA00C631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2800464-01A0-4457-8FC8-83BB54A20A7B}" type="pres">
      <dgm:prSet presAssocID="{76D1FE7F-9DCF-4F3E-A0F9-00D49C71D2DA}" presName="spacer" presStyleCnt="0"/>
      <dgm:spPr/>
    </dgm:pt>
    <dgm:pt modelId="{1B522212-EF5D-4255-894D-EB25A99DCCF8}" type="pres">
      <dgm:prSet presAssocID="{83A4DD20-1AC1-4AB8-AEF3-A6F614F933E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1E91AD3-091C-4072-9AE2-F976A15ADDD5}" srcId="{8E43904F-5EE4-4741-B5DD-1243467FC1AB}" destId="{4DCABAEB-6ACF-4E36-9F8D-E7CAA00C631C}" srcOrd="0" destOrd="0" parTransId="{56925B7E-386B-4995-90EC-EFC4283AF97C}" sibTransId="{76D1FE7F-9DCF-4F3E-A0F9-00D49C71D2DA}"/>
    <dgm:cxn modelId="{597B47C7-A845-49AB-AD14-E115DE8E14F6}" type="presOf" srcId="{8E43904F-5EE4-4741-B5DD-1243467FC1AB}" destId="{28774914-69C6-460C-99AD-B518BD98985B}" srcOrd="0" destOrd="0" presId="urn:microsoft.com/office/officeart/2005/8/layout/vList2"/>
    <dgm:cxn modelId="{8FAF6FB3-A4B7-4985-8867-954B2F679144}" srcId="{8E43904F-5EE4-4741-B5DD-1243467FC1AB}" destId="{83A4DD20-1AC1-4AB8-AEF3-A6F614F933E0}" srcOrd="1" destOrd="0" parTransId="{D4FCFA45-544E-4639-8A9A-56BFD7D22BC0}" sibTransId="{E0F700A3-B898-4FD3-9EFC-3C0ECCEEB4D9}"/>
    <dgm:cxn modelId="{C2199AA7-950D-4C36-BBD2-87F57752B34A}" type="presOf" srcId="{4DCABAEB-6ACF-4E36-9F8D-E7CAA00C631C}" destId="{9436DE43-2A25-48DC-9B5B-F07FD3AFA3A3}" srcOrd="0" destOrd="0" presId="urn:microsoft.com/office/officeart/2005/8/layout/vList2"/>
    <dgm:cxn modelId="{76F8F691-7BF1-43D8-BA21-49D178CC5143}" type="presOf" srcId="{83A4DD20-1AC1-4AB8-AEF3-A6F614F933E0}" destId="{1B522212-EF5D-4255-894D-EB25A99DCCF8}" srcOrd="0" destOrd="0" presId="urn:microsoft.com/office/officeart/2005/8/layout/vList2"/>
    <dgm:cxn modelId="{C88A46D7-D72C-4265-BC7D-D3FFEBA818C7}" type="presParOf" srcId="{28774914-69C6-460C-99AD-B518BD98985B}" destId="{9436DE43-2A25-48DC-9B5B-F07FD3AFA3A3}" srcOrd="0" destOrd="0" presId="urn:microsoft.com/office/officeart/2005/8/layout/vList2"/>
    <dgm:cxn modelId="{EC89F0D5-A335-448C-8EA5-B6FC8DB36217}" type="presParOf" srcId="{28774914-69C6-460C-99AD-B518BD98985B}" destId="{B2800464-01A0-4457-8FC8-83BB54A20A7B}" srcOrd="1" destOrd="0" presId="urn:microsoft.com/office/officeart/2005/8/layout/vList2"/>
    <dgm:cxn modelId="{2D6957C8-7663-4D71-AE28-40C5C0BC154B}" type="presParOf" srcId="{28774914-69C6-460C-99AD-B518BD98985B}" destId="{1B522212-EF5D-4255-894D-EB25A99DCCF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5DC668-3F81-4C9F-B251-124E69F5EE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CFB03B6-D256-41E7-85B5-96046548563C}">
      <dgm:prSet phldrT="[Tekst]"/>
      <dgm:spPr/>
      <dgm:t>
        <a:bodyPr/>
        <a:lstStyle/>
        <a:p>
          <a:r>
            <a:rPr lang="nl-NL" dirty="0" smtClean="0"/>
            <a:t>Belangrijke begrippen</a:t>
          </a:r>
          <a:endParaRPr lang="nl-NL" dirty="0"/>
        </a:p>
      </dgm:t>
    </dgm:pt>
    <dgm:pt modelId="{35432C47-3B8C-4C33-9AC0-D220FC326C37}" type="parTrans" cxnId="{5CF35F0B-E969-48C9-A6E7-059F78FE445D}">
      <dgm:prSet/>
      <dgm:spPr/>
      <dgm:t>
        <a:bodyPr/>
        <a:lstStyle/>
        <a:p>
          <a:endParaRPr lang="nl-NL"/>
        </a:p>
      </dgm:t>
    </dgm:pt>
    <dgm:pt modelId="{97613EC7-B096-40C3-979B-21D3B9488471}" type="sibTrans" cxnId="{5CF35F0B-E969-48C9-A6E7-059F78FE445D}">
      <dgm:prSet/>
      <dgm:spPr/>
      <dgm:t>
        <a:bodyPr/>
        <a:lstStyle/>
        <a:p>
          <a:endParaRPr lang="nl-NL"/>
        </a:p>
      </dgm:t>
    </dgm:pt>
    <dgm:pt modelId="{977AF3AB-757F-41EA-A20D-FA0F9A68B5B3}">
      <dgm:prSet phldrT="[Tekst]"/>
      <dgm:spPr/>
      <dgm:t>
        <a:bodyPr/>
        <a:lstStyle/>
        <a:p>
          <a:r>
            <a:rPr lang="nl-NL" dirty="0" smtClean="0"/>
            <a:t>Griekse en Romeinse goden</a:t>
          </a:r>
          <a:endParaRPr lang="nl-NL" dirty="0"/>
        </a:p>
      </dgm:t>
    </dgm:pt>
    <dgm:pt modelId="{6F7AD2C8-45C9-4999-9AE5-F4B93CA2664E}" type="parTrans" cxnId="{CD860AFA-1B21-4D3F-8D2D-57C513C22ABB}">
      <dgm:prSet/>
      <dgm:spPr/>
    </dgm:pt>
    <dgm:pt modelId="{9B8F265D-C287-419F-8CC8-B3A06D2C2686}" type="sibTrans" cxnId="{CD860AFA-1B21-4D3F-8D2D-57C513C22ABB}">
      <dgm:prSet/>
      <dgm:spPr/>
    </dgm:pt>
    <dgm:pt modelId="{206B1C00-42C5-4483-A418-3F3B510C2498}" type="pres">
      <dgm:prSet presAssocID="{A45DC668-3F81-4C9F-B251-124E69F5EE40}" presName="linear" presStyleCnt="0">
        <dgm:presLayoutVars>
          <dgm:animLvl val="lvl"/>
          <dgm:resizeHandles val="exact"/>
        </dgm:presLayoutVars>
      </dgm:prSet>
      <dgm:spPr/>
    </dgm:pt>
    <dgm:pt modelId="{0A165D53-A5DD-4773-97F2-47DDD62713DE}" type="pres">
      <dgm:prSet presAssocID="{4CFB03B6-D256-41E7-85B5-96046548563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075CE89-3C58-49C7-AFA5-C08994A515AB}" type="pres">
      <dgm:prSet presAssocID="{97613EC7-B096-40C3-979B-21D3B9488471}" presName="spacer" presStyleCnt="0"/>
      <dgm:spPr/>
    </dgm:pt>
    <dgm:pt modelId="{27A4E216-5ED5-4980-BA11-FF7DA09D606C}" type="pres">
      <dgm:prSet presAssocID="{977AF3AB-757F-41EA-A20D-FA0F9A68B5B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D5EACD0-E88A-435D-8247-A859BFD06AB8}" type="presOf" srcId="{A45DC668-3F81-4C9F-B251-124E69F5EE40}" destId="{206B1C00-42C5-4483-A418-3F3B510C2498}" srcOrd="0" destOrd="0" presId="urn:microsoft.com/office/officeart/2005/8/layout/vList2"/>
    <dgm:cxn modelId="{8640DBD4-9D5F-4626-82D8-0D4F4B713FE8}" type="presOf" srcId="{4CFB03B6-D256-41E7-85B5-96046548563C}" destId="{0A165D53-A5DD-4773-97F2-47DDD62713DE}" srcOrd="0" destOrd="0" presId="urn:microsoft.com/office/officeart/2005/8/layout/vList2"/>
    <dgm:cxn modelId="{CD860AFA-1B21-4D3F-8D2D-57C513C22ABB}" srcId="{A45DC668-3F81-4C9F-B251-124E69F5EE40}" destId="{977AF3AB-757F-41EA-A20D-FA0F9A68B5B3}" srcOrd="1" destOrd="0" parTransId="{6F7AD2C8-45C9-4999-9AE5-F4B93CA2664E}" sibTransId="{9B8F265D-C287-419F-8CC8-B3A06D2C2686}"/>
    <dgm:cxn modelId="{47322D02-B1D9-4C9B-9AAE-1466BD582B2F}" type="presOf" srcId="{977AF3AB-757F-41EA-A20D-FA0F9A68B5B3}" destId="{27A4E216-5ED5-4980-BA11-FF7DA09D606C}" srcOrd="0" destOrd="0" presId="urn:microsoft.com/office/officeart/2005/8/layout/vList2"/>
    <dgm:cxn modelId="{5CF35F0B-E969-48C9-A6E7-059F78FE445D}" srcId="{A45DC668-3F81-4C9F-B251-124E69F5EE40}" destId="{4CFB03B6-D256-41E7-85B5-96046548563C}" srcOrd="0" destOrd="0" parTransId="{35432C47-3B8C-4C33-9AC0-D220FC326C37}" sibTransId="{97613EC7-B096-40C3-979B-21D3B9488471}"/>
    <dgm:cxn modelId="{C39D87F1-4B17-41C4-8618-1927ADC050EF}" type="presParOf" srcId="{206B1C00-42C5-4483-A418-3F3B510C2498}" destId="{0A165D53-A5DD-4773-97F2-47DDD62713DE}" srcOrd="0" destOrd="0" presId="urn:microsoft.com/office/officeart/2005/8/layout/vList2"/>
    <dgm:cxn modelId="{3F572C03-C3D7-4B82-B603-FA29FA6BA28C}" type="presParOf" srcId="{206B1C00-42C5-4483-A418-3F3B510C2498}" destId="{6075CE89-3C58-49C7-AFA5-C08994A515AB}" srcOrd="1" destOrd="0" presId="urn:microsoft.com/office/officeart/2005/8/layout/vList2"/>
    <dgm:cxn modelId="{E3DDF3DF-D631-4246-8D7E-E2BC9C42A8B6}" type="presParOf" srcId="{206B1C00-42C5-4483-A418-3F3B510C2498}" destId="{27A4E216-5ED5-4980-BA11-FF7DA09D606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6D1E9E-78CB-4EA3-B7DB-0B17C0345B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39D0404-7AFF-4AC5-A130-373C41E06014}">
      <dgm:prSet phldrT="[Tekst]"/>
      <dgm:spPr/>
      <dgm:t>
        <a:bodyPr/>
        <a:lstStyle/>
        <a:p>
          <a:r>
            <a:rPr lang="nl-NL" dirty="0" smtClean="0"/>
            <a:t>Christendom</a:t>
          </a:r>
          <a:endParaRPr lang="nl-NL" dirty="0"/>
        </a:p>
      </dgm:t>
    </dgm:pt>
    <dgm:pt modelId="{EAE73F5D-FF80-4711-ABE0-096218E2C65E}" type="parTrans" cxnId="{B91272E4-5798-4C76-BD84-67E6819349BC}">
      <dgm:prSet/>
      <dgm:spPr/>
      <dgm:t>
        <a:bodyPr/>
        <a:lstStyle/>
        <a:p>
          <a:endParaRPr lang="nl-NL"/>
        </a:p>
      </dgm:t>
    </dgm:pt>
    <dgm:pt modelId="{0DE5015F-13E6-4C97-9E70-2396A103A599}" type="sibTrans" cxnId="{B91272E4-5798-4C76-BD84-67E6819349BC}">
      <dgm:prSet/>
      <dgm:spPr/>
      <dgm:t>
        <a:bodyPr/>
        <a:lstStyle/>
        <a:p>
          <a:endParaRPr lang="nl-NL"/>
        </a:p>
      </dgm:t>
    </dgm:pt>
    <dgm:pt modelId="{C3EC3324-89DB-4A60-8DC1-AE58F20F574A}">
      <dgm:prSet phldrT="[Tekst]"/>
      <dgm:spPr/>
      <dgm:t>
        <a:bodyPr/>
        <a:lstStyle/>
        <a:p>
          <a:r>
            <a:rPr lang="nl-NL" dirty="0" smtClean="0"/>
            <a:t>Democratie</a:t>
          </a:r>
          <a:endParaRPr lang="nl-NL" dirty="0"/>
        </a:p>
      </dgm:t>
    </dgm:pt>
    <dgm:pt modelId="{CEB26346-73FA-4C0D-8972-C227B94BD0CA}" type="parTrans" cxnId="{695DD4B3-990F-4753-9F94-778A25C22150}">
      <dgm:prSet/>
      <dgm:spPr/>
      <dgm:t>
        <a:bodyPr/>
        <a:lstStyle/>
        <a:p>
          <a:endParaRPr lang="nl-NL"/>
        </a:p>
      </dgm:t>
    </dgm:pt>
    <dgm:pt modelId="{CBAF060D-3F68-4548-8598-9B8E4091E368}" type="sibTrans" cxnId="{695DD4B3-990F-4753-9F94-778A25C22150}">
      <dgm:prSet/>
      <dgm:spPr/>
      <dgm:t>
        <a:bodyPr/>
        <a:lstStyle/>
        <a:p>
          <a:endParaRPr lang="nl-NL"/>
        </a:p>
      </dgm:t>
    </dgm:pt>
    <dgm:pt modelId="{B4CAEF20-3B6B-421B-99C9-7B0ABB8A89F6}">
      <dgm:prSet phldrT="[Tekst]"/>
      <dgm:spPr/>
      <dgm:t>
        <a:bodyPr/>
        <a:lstStyle/>
        <a:p>
          <a:r>
            <a:rPr lang="nl-NL" dirty="0" smtClean="0"/>
            <a:t>Kolonie</a:t>
          </a:r>
          <a:endParaRPr lang="nl-NL" dirty="0"/>
        </a:p>
      </dgm:t>
    </dgm:pt>
    <dgm:pt modelId="{5D629B19-B428-470D-B474-011EC6FDCFFE}" type="parTrans" cxnId="{D5BEF82D-1FD7-431E-B04B-EB7E2C435129}">
      <dgm:prSet/>
      <dgm:spPr/>
      <dgm:t>
        <a:bodyPr/>
        <a:lstStyle/>
        <a:p>
          <a:endParaRPr lang="nl-NL"/>
        </a:p>
      </dgm:t>
    </dgm:pt>
    <dgm:pt modelId="{D4DFAAD6-7FB8-4767-8333-4A3EAAE4EB30}" type="sibTrans" cxnId="{D5BEF82D-1FD7-431E-B04B-EB7E2C435129}">
      <dgm:prSet/>
      <dgm:spPr/>
      <dgm:t>
        <a:bodyPr/>
        <a:lstStyle/>
        <a:p>
          <a:endParaRPr lang="nl-NL"/>
        </a:p>
      </dgm:t>
    </dgm:pt>
    <dgm:pt modelId="{3ED8AEF7-1F64-4F54-A2E0-2508DA396E82}" type="pres">
      <dgm:prSet presAssocID="{D46D1E9E-78CB-4EA3-B7DB-0B17C0345B74}" presName="linear" presStyleCnt="0">
        <dgm:presLayoutVars>
          <dgm:animLvl val="lvl"/>
          <dgm:resizeHandles val="exact"/>
        </dgm:presLayoutVars>
      </dgm:prSet>
      <dgm:spPr/>
    </dgm:pt>
    <dgm:pt modelId="{7218CC2A-0AB7-4E17-8F11-5200385B26FB}" type="pres">
      <dgm:prSet presAssocID="{839D0404-7AFF-4AC5-A130-373C41E0601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6213C2F-F291-4309-805F-6A83D10211C2}" type="pres">
      <dgm:prSet presAssocID="{0DE5015F-13E6-4C97-9E70-2396A103A599}" presName="spacer" presStyleCnt="0"/>
      <dgm:spPr/>
    </dgm:pt>
    <dgm:pt modelId="{7C9D0C37-DD5C-4D3D-8F56-7CF51454376C}" type="pres">
      <dgm:prSet presAssocID="{C3EC3324-89DB-4A60-8DC1-AE58F20F574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9BA4F00-8237-4498-ADAF-2660BDC27797}" type="pres">
      <dgm:prSet presAssocID="{CBAF060D-3F68-4548-8598-9B8E4091E368}" presName="spacer" presStyleCnt="0"/>
      <dgm:spPr/>
    </dgm:pt>
    <dgm:pt modelId="{4789D15A-B26F-4EDC-8334-8E4D4387C710}" type="pres">
      <dgm:prSet presAssocID="{B4CAEF20-3B6B-421B-99C9-7B0ABB8A89F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91272E4-5798-4C76-BD84-67E6819349BC}" srcId="{D46D1E9E-78CB-4EA3-B7DB-0B17C0345B74}" destId="{839D0404-7AFF-4AC5-A130-373C41E06014}" srcOrd="0" destOrd="0" parTransId="{EAE73F5D-FF80-4711-ABE0-096218E2C65E}" sibTransId="{0DE5015F-13E6-4C97-9E70-2396A103A599}"/>
    <dgm:cxn modelId="{695DD4B3-990F-4753-9F94-778A25C22150}" srcId="{D46D1E9E-78CB-4EA3-B7DB-0B17C0345B74}" destId="{C3EC3324-89DB-4A60-8DC1-AE58F20F574A}" srcOrd="1" destOrd="0" parTransId="{CEB26346-73FA-4C0D-8972-C227B94BD0CA}" sibTransId="{CBAF060D-3F68-4548-8598-9B8E4091E368}"/>
    <dgm:cxn modelId="{7DE9DED5-13F5-4D71-AF9C-5CBA1D99A0C5}" type="presOf" srcId="{D46D1E9E-78CB-4EA3-B7DB-0B17C0345B74}" destId="{3ED8AEF7-1F64-4F54-A2E0-2508DA396E82}" srcOrd="0" destOrd="0" presId="urn:microsoft.com/office/officeart/2005/8/layout/vList2"/>
    <dgm:cxn modelId="{C2F9E40B-975E-4234-BE8A-84DD76A1D0DE}" type="presOf" srcId="{C3EC3324-89DB-4A60-8DC1-AE58F20F574A}" destId="{7C9D0C37-DD5C-4D3D-8F56-7CF51454376C}" srcOrd="0" destOrd="0" presId="urn:microsoft.com/office/officeart/2005/8/layout/vList2"/>
    <dgm:cxn modelId="{6047AD7C-1FA7-4B2F-A1D3-823BC41205FC}" type="presOf" srcId="{839D0404-7AFF-4AC5-A130-373C41E06014}" destId="{7218CC2A-0AB7-4E17-8F11-5200385B26FB}" srcOrd="0" destOrd="0" presId="urn:microsoft.com/office/officeart/2005/8/layout/vList2"/>
    <dgm:cxn modelId="{C0CB0969-F013-487E-919D-3738B99F2B67}" type="presOf" srcId="{B4CAEF20-3B6B-421B-99C9-7B0ABB8A89F6}" destId="{4789D15A-B26F-4EDC-8334-8E4D4387C710}" srcOrd="0" destOrd="0" presId="urn:microsoft.com/office/officeart/2005/8/layout/vList2"/>
    <dgm:cxn modelId="{D5BEF82D-1FD7-431E-B04B-EB7E2C435129}" srcId="{D46D1E9E-78CB-4EA3-B7DB-0B17C0345B74}" destId="{B4CAEF20-3B6B-421B-99C9-7B0ABB8A89F6}" srcOrd="2" destOrd="0" parTransId="{5D629B19-B428-470D-B474-011EC6FDCFFE}" sibTransId="{D4DFAAD6-7FB8-4767-8333-4A3EAAE4EB30}"/>
    <dgm:cxn modelId="{D98B03CB-ADA9-469E-9531-AAE63B197D0A}" type="presParOf" srcId="{3ED8AEF7-1F64-4F54-A2E0-2508DA396E82}" destId="{7218CC2A-0AB7-4E17-8F11-5200385B26FB}" srcOrd="0" destOrd="0" presId="urn:microsoft.com/office/officeart/2005/8/layout/vList2"/>
    <dgm:cxn modelId="{53D8C3B0-4032-4497-82CC-C5CC6C979D7A}" type="presParOf" srcId="{3ED8AEF7-1F64-4F54-A2E0-2508DA396E82}" destId="{B6213C2F-F291-4309-805F-6A83D10211C2}" srcOrd="1" destOrd="0" presId="urn:microsoft.com/office/officeart/2005/8/layout/vList2"/>
    <dgm:cxn modelId="{85F87828-C169-4A27-ADB7-4CD77D1D8F8A}" type="presParOf" srcId="{3ED8AEF7-1F64-4F54-A2E0-2508DA396E82}" destId="{7C9D0C37-DD5C-4D3D-8F56-7CF51454376C}" srcOrd="2" destOrd="0" presId="urn:microsoft.com/office/officeart/2005/8/layout/vList2"/>
    <dgm:cxn modelId="{EE9E5344-20C7-45A3-A431-5967D925CF2A}" type="presParOf" srcId="{3ED8AEF7-1F64-4F54-A2E0-2508DA396E82}" destId="{D9BA4F00-8237-4498-ADAF-2660BDC27797}" srcOrd="3" destOrd="0" presId="urn:microsoft.com/office/officeart/2005/8/layout/vList2"/>
    <dgm:cxn modelId="{C8386031-B75A-456E-BF49-C982F44A763F}" type="presParOf" srcId="{3ED8AEF7-1F64-4F54-A2E0-2508DA396E82}" destId="{4789D15A-B26F-4EDC-8334-8E4D4387C71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F1EC31B-E565-466D-AE0F-CB34A52037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EB28108-7EA2-4E4B-8FFD-ECBEB77A8D0D}">
      <dgm:prSet phldrT="[Tekst]"/>
      <dgm:spPr/>
      <dgm:t>
        <a:bodyPr/>
        <a:lstStyle/>
        <a:p>
          <a:r>
            <a:rPr lang="nl-NL" dirty="0" smtClean="0"/>
            <a:t>Mythe</a:t>
          </a:r>
          <a:endParaRPr lang="nl-NL" dirty="0"/>
        </a:p>
      </dgm:t>
    </dgm:pt>
    <dgm:pt modelId="{0CD0D5D9-E8F5-467C-853A-F44977D081EA}" type="parTrans" cxnId="{87761FE1-8EBD-41DB-84CC-7921B81E960F}">
      <dgm:prSet/>
      <dgm:spPr/>
      <dgm:t>
        <a:bodyPr/>
        <a:lstStyle/>
        <a:p>
          <a:endParaRPr lang="nl-NL"/>
        </a:p>
      </dgm:t>
    </dgm:pt>
    <dgm:pt modelId="{84FD9AD5-AE66-460B-8CD5-AC5D67974AA7}" type="sibTrans" cxnId="{87761FE1-8EBD-41DB-84CC-7921B81E960F}">
      <dgm:prSet/>
      <dgm:spPr/>
      <dgm:t>
        <a:bodyPr/>
        <a:lstStyle/>
        <a:p>
          <a:endParaRPr lang="nl-NL"/>
        </a:p>
      </dgm:t>
    </dgm:pt>
    <dgm:pt modelId="{06654845-EA18-4E1F-A3FE-495F48E3395D}">
      <dgm:prSet phldrT="[Tekst]"/>
      <dgm:spPr/>
      <dgm:t>
        <a:bodyPr/>
        <a:lstStyle/>
        <a:p>
          <a:r>
            <a:rPr lang="nl-NL" dirty="0" smtClean="0"/>
            <a:t>Godsdienstvrijheid</a:t>
          </a:r>
          <a:endParaRPr lang="nl-NL" dirty="0"/>
        </a:p>
      </dgm:t>
    </dgm:pt>
    <dgm:pt modelId="{33245B23-A970-4FB4-BEA8-A2AC30DB5CA8}" type="parTrans" cxnId="{7CD3FA1E-BB44-4C44-AE71-E46683CA795D}">
      <dgm:prSet/>
      <dgm:spPr/>
    </dgm:pt>
    <dgm:pt modelId="{3F60D5BA-CBD0-47A7-9FDD-2B4B106B7C96}" type="sibTrans" cxnId="{7CD3FA1E-BB44-4C44-AE71-E46683CA795D}">
      <dgm:prSet/>
      <dgm:spPr/>
    </dgm:pt>
    <dgm:pt modelId="{ABAA5887-35CE-49DF-B3B5-5808E303E5D9}" type="pres">
      <dgm:prSet presAssocID="{3F1EC31B-E565-466D-AE0F-CB34A5203728}" presName="linear" presStyleCnt="0">
        <dgm:presLayoutVars>
          <dgm:animLvl val="lvl"/>
          <dgm:resizeHandles val="exact"/>
        </dgm:presLayoutVars>
      </dgm:prSet>
      <dgm:spPr/>
    </dgm:pt>
    <dgm:pt modelId="{AC6C1DAA-2D04-4850-BBBF-5A9CE2E94D2B}" type="pres">
      <dgm:prSet presAssocID="{6EB28108-7EA2-4E4B-8FFD-ECBEB77A8D0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9CEF399-602D-46E6-B4ED-0E29CD67E8D3}" type="pres">
      <dgm:prSet presAssocID="{84FD9AD5-AE66-460B-8CD5-AC5D67974AA7}" presName="spacer" presStyleCnt="0"/>
      <dgm:spPr/>
    </dgm:pt>
    <dgm:pt modelId="{B4BC5D41-284C-4410-BE06-0F330F5E653C}" type="pres">
      <dgm:prSet presAssocID="{06654845-EA18-4E1F-A3FE-495F48E3395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CD3FA1E-BB44-4C44-AE71-E46683CA795D}" srcId="{3F1EC31B-E565-466D-AE0F-CB34A5203728}" destId="{06654845-EA18-4E1F-A3FE-495F48E3395D}" srcOrd="1" destOrd="0" parTransId="{33245B23-A970-4FB4-BEA8-A2AC30DB5CA8}" sibTransId="{3F60D5BA-CBD0-47A7-9FDD-2B4B106B7C96}"/>
    <dgm:cxn modelId="{365D6564-CFA8-4896-AC8B-34C88C0F0F2F}" type="presOf" srcId="{06654845-EA18-4E1F-A3FE-495F48E3395D}" destId="{B4BC5D41-284C-4410-BE06-0F330F5E653C}" srcOrd="0" destOrd="0" presId="urn:microsoft.com/office/officeart/2005/8/layout/vList2"/>
    <dgm:cxn modelId="{B57400DB-0234-4071-B802-C9C8AE4A2553}" type="presOf" srcId="{3F1EC31B-E565-466D-AE0F-CB34A5203728}" destId="{ABAA5887-35CE-49DF-B3B5-5808E303E5D9}" srcOrd="0" destOrd="0" presId="urn:microsoft.com/office/officeart/2005/8/layout/vList2"/>
    <dgm:cxn modelId="{87761FE1-8EBD-41DB-84CC-7921B81E960F}" srcId="{3F1EC31B-E565-466D-AE0F-CB34A5203728}" destId="{6EB28108-7EA2-4E4B-8FFD-ECBEB77A8D0D}" srcOrd="0" destOrd="0" parTransId="{0CD0D5D9-E8F5-467C-853A-F44977D081EA}" sibTransId="{84FD9AD5-AE66-460B-8CD5-AC5D67974AA7}"/>
    <dgm:cxn modelId="{D4B42381-42EC-4B91-9999-C59FF2C766EA}" type="presOf" srcId="{6EB28108-7EA2-4E4B-8FFD-ECBEB77A8D0D}" destId="{AC6C1DAA-2D04-4850-BBBF-5A9CE2E94D2B}" srcOrd="0" destOrd="0" presId="urn:microsoft.com/office/officeart/2005/8/layout/vList2"/>
    <dgm:cxn modelId="{24E78267-CF98-490E-82CE-5B3883093165}" type="presParOf" srcId="{ABAA5887-35CE-49DF-B3B5-5808E303E5D9}" destId="{AC6C1DAA-2D04-4850-BBBF-5A9CE2E94D2B}" srcOrd="0" destOrd="0" presId="urn:microsoft.com/office/officeart/2005/8/layout/vList2"/>
    <dgm:cxn modelId="{24A36BFB-71AE-47BE-B57B-0EF66CC122B4}" type="presParOf" srcId="{ABAA5887-35CE-49DF-B3B5-5808E303E5D9}" destId="{69CEF399-602D-46E6-B4ED-0E29CD67E8D3}" srcOrd="1" destOrd="0" presId="urn:microsoft.com/office/officeart/2005/8/layout/vList2"/>
    <dgm:cxn modelId="{597D6026-4033-482A-9B24-83133ED6EF17}" type="presParOf" srcId="{ABAA5887-35CE-49DF-B3B5-5808E303E5D9}" destId="{B4BC5D41-284C-4410-BE06-0F330F5E653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FF13F2C-E9B1-4324-97F1-15037E1E5B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B864B47-388B-4994-8C6A-93E6482BBCEA}">
      <dgm:prSet phldrT="[Tekst]"/>
      <dgm:spPr/>
      <dgm:t>
        <a:bodyPr/>
        <a:lstStyle/>
        <a:p>
          <a:r>
            <a:rPr lang="nl-NL" dirty="0" smtClean="0"/>
            <a:t>Geloven in meerdere goden</a:t>
          </a:r>
          <a:endParaRPr lang="nl-NL" dirty="0"/>
        </a:p>
      </dgm:t>
    </dgm:pt>
    <dgm:pt modelId="{9A6A1021-0916-442B-9F06-D6446C3F022C}" type="parTrans" cxnId="{133799E0-577C-4F1A-9383-D765639CBCE3}">
      <dgm:prSet/>
      <dgm:spPr/>
      <dgm:t>
        <a:bodyPr/>
        <a:lstStyle/>
        <a:p>
          <a:endParaRPr lang="nl-NL"/>
        </a:p>
      </dgm:t>
    </dgm:pt>
    <dgm:pt modelId="{0C5770ED-F4DA-44E2-BF9B-50E1EF967417}" type="sibTrans" cxnId="{133799E0-577C-4F1A-9383-D765639CBCE3}">
      <dgm:prSet/>
      <dgm:spPr/>
      <dgm:t>
        <a:bodyPr/>
        <a:lstStyle/>
        <a:p>
          <a:endParaRPr lang="nl-NL"/>
        </a:p>
      </dgm:t>
    </dgm:pt>
    <dgm:pt modelId="{19A353D1-9514-4D43-8103-93E27B827747}">
      <dgm:prSet phldrT="[Tekst]"/>
      <dgm:spPr/>
      <dgm:t>
        <a:bodyPr/>
        <a:lstStyle/>
        <a:p>
          <a:r>
            <a:rPr lang="nl-NL" dirty="0" err="1" smtClean="0"/>
            <a:t>Jupiter</a:t>
          </a:r>
          <a:r>
            <a:rPr lang="nl-NL" dirty="0" smtClean="0"/>
            <a:t> – Oppergod</a:t>
          </a:r>
          <a:endParaRPr lang="nl-NL" dirty="0"/>
        </a:p>
      </dgm:t>
    </dgm:pt>
    <dgm:pt modelId="{B3EE4FF6-3754-44D5-B9BF-92F2412AB742}" type="parTrans" cxnId="{BA4A5E3A-7F2B-4DC7-8AAA-0CF1D58CAD2B}">
      <dgm:prSet/>
      <dgm:spPr/>
      <dgm:t>
        <a:bodyPr/>
        <a:lstStyle/>
        <a:p>
          <a:endParaRPr lang="nl-NL"/>
        </a:p>
      </dgm:t>
    </dgm:pt>
    <dgm:pt modelId="{E2013F14-681A-4054-A6DF-678F89601C7B}" type="sibTrans" cxnId="{BA4A5E3A-7F2B-4DC7-8AAA-0CF1D58CAD2B}">
      <dgm:prSet/>
      <dgm:spPr/>
      <dgm:t>
        <a:bodyPr/>
        <a:lstStyle/>
        <a:p>
          <a:endParaRPr lang="nl-NL"/>
        </a:p>
      </dgm:t>
    </dgm:pt>
    <dgm:pt modelId="{DE473F1F-B368-40EC-B48E-A31976CADE82}">
      <dgm:prSet phldrT="[Tekst]"/>
      <dgm:spPr/>
      <dgm:t>
        <a:bodyPr/>
        <a:lstStyle/>
        <a:p>
          <a:r>
            <a:rPr lang="nl-NL" dirty="0" smtClean="0"/>
            <a:t>Neptunes – Zee</a:t>
          </a:r>
          <a:endParaRPr lang="nl-NL" dirty="0"/>
        </a:p>
      </dgm:t>
    </dgm:pt>
    <dgm:pt modelId="{5E9B477A-11EA-428E-A1FA-C829A406E546}" type="parTrans" cxnId="{7438EF13-95C0-4521-94B2-C760DDC2B572}">
      <dgm:prSet/>
      <dgm:spPr/>
      <dgm:t>
        <a:bodyPr/>
        <a:lstStyle/>
        <a:p>
          <a:endParaRPr lang="nl-NL"/>
        </a:p>
      </dgm:t>
    </dgm:pt>
    <dgm:pt modelId="{46660A99-0A01-4BF3-900D-D119D42E4EAD}" type="sibTrans" cxnId="{7438EF13-95C0-4521-94B2-C760DDC2B572}">
      <dgm:prSet/>
      <dgm:spPr/>
      <dgm:t>
        <a:bodyPr/>
        <a:lstStyle/>
        <a:p>
          <a:endParaRPr lang="nl-NL"/>
        </a:p>
      </dgm:t>
    </dgm:pt>
    <dgm:pt modelId="{800343AD-E458-4D1F-9693-91BEACDCCD21}">
      <dgm:prSet phldrT="[Tekst]"/>
      <dgm:spPr/>
      <dgm:t>
        <a:bodyPr/>
        <a:lstStyle/>
        <a:p>
          <a:r>
            <a:rPr lang="nl-NL" dirty="0" smtClean="0"/>
            <a:t>Mars – Oorlog</a:t>
          </a:r>
          <a:endParaRPr lang="nl-NL" dirty="0"/>
        </a:p>
      </dgm:t>
    </dgm:pt>
    <dgm:pt modelId="{0E88CA20-FDF0-4D08-A9F6-C282A0193A33}" type="parTrans" cxnId="{F043AFDA-82AA-41B0-A8A8-69581C87E732}">
      <dgm:prSet/>
      <dgm:spPr/>
      <dgm:t>
        <a:bodyPr/>
        <a:lstStyle/>
        <a:p>
          <a:endParaRPr lang="nl-NL"/>
        </a:p>
      </dgm:t>
    </dgm:pt>
    <dgm:pt modelId="{B7DCC822-A01F-4C49-9545-08059A98DDB1}" type="sibTrans" cxnId="{F043AFDA-82AA-41B0-A8A8-69581C87E732}">
      <dgm:prSet/>
      <dgm:spPr/>
      <dgm:t>
        <a:bodyPr/>
        <a:lstStyle/>
        <a:p>
          <a:endParaRPr lang="nl-NL"/>
        </a:p>
      </dgm:t>
    </dgm:pt>
    <dgm:pt modelId="{573BA337-1139-4E9E-B3F7-081D76B8B1D8}">
      <dgm:prSet phldrT="[Tekst]"/>
      <dgm:spPr/>
      <dgm:t>
        <a:bodyPr/>
        <a:lstStyle/>
        <a:p>
          <a:r>
            <a:rPr lang="nl-NL" dirty="0" err="1" smtClean="0"/>
            <a:t>Venus</a:t>
          </a:r>
          <a:r>
            <a:rPr lang="nl-NL" dirty="0" smtClean="0"/>
            <a:t> - Liefde</a:t>
          </a:r>
          <a:endParaRPr lang="nl-NL" dirty="0"/>
        </a:p>
      </dgm:t>
    </dgm:pt>
    <dgm:pt modelId="{AB783959-2182-4748-AD13-42179B5C7174}" type="parTrans" cxnId="{10A885C7-FDFA-4014-88C1-08F7C6607E3E}">
      <dgm:prSet/>
      <dgm:spPr/>
    </dgm:pt>
    <dgm:pt modelId="{A8E1EED2-10B4-4C44-B7E2-6B68D762A4BA}" type="sibTrans" cxnId="{10A885C7-FDFA-4014-88C1-08F7C6607E3E}">
      <dgm:prSet/>
      <dgm:spPr/>
    </dgm:pt>
    <dgm:pt modelId="{A6FECBD7-CBFC-4288-AF5F-95E6D87CFFC5}" type="pres">
      <dgm:prSet presAssocID="{0FF13F2C-E9B1-4324-97F1-15037E1E5BC6}" presName="linear" presStyleCnt="0">
        <dgm:presLayoutVars>
          <dgm:animLvl val="lvl"/>
          <dgm:resizeHandles val="exact"/>
        </dgm:presLayoutVars>
      </dgm:prSet>
      <dgm:spPr/>
    </dgm:pt>
    <dgm:pt modelId="{CCB8C88E-A04D-4B89-9643-ADFB3DB5D88A}" type="pres">
      <dgm:prSet presAssocID="{8B864B47-388B-4994-8C6A-93E6482BBCEA}" presName="parentText" presStyleLbl="node1" presStyleIdx="0" presStyleCnt="5" custLinFactNeighborY="-8201">
        <dgm:presLayoutVars>
          <dgm:chMax val="0"/>
          <dgm:bulletEnabled val="1"/>
        </dgm:presLayoutVars>
      </dgm:prSet>
      <dgm:spPr/>
    </dgm:pt>
    <dgm:pt modelId="{2D46D06E-6988-4D0B-A50B-37509084370B}" type="pres">
      <dgm:prSet presAssocID="{0C5770ED-F4DA-44E2-BF9B-50E1EF967417}" presName="spacer" presStyleCnt="0"/>
      <dgm:spPr/>
    </dgm:pt>
    <dgm:pt modelId="{97B28F9B-1E17-4322-B628-D7FC48B08CC6}" type="pres">
      <dgm:prSet presAssocID="{19A353D1-9514-4D43-8103-93E27B82774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F06C461-BA3B-4D50-A957-DC2A54B96CC5}" type="pres">
      <dgm:prSet presAssocID="{E2013F14-681A-4054-A6DF-678F89601C7B}" presName="spacer" presStyleCnt="0"/>
      <dgm:spPr/>
    </dgm:pt>
    <dgm:pt modelId="{14709F44-B66F-4688-9CFC-716B3C6E12E3}" type="pres">
      <dgm:prSet presAssocID="{DE473F1F-B368-40EC-B48E-A31976CADE8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E644EEE-0CE1-4D44-8775-7DBDF4283FD3}" type="pres">
      <dgm:prSet presAssocID="{46660A99-0A01-4BF3-900D-D119D42E4EAD}" presName="spacer" presStyleCnt="0"/>
      <dgm:spPr/>
    </dgm:pt>
    <dgm:pt modelId="{334B5EB4-4F4E-413F-A1EC-12AE24B49C52}" type="pres">
      <dgm:prSet presAssocID="{800343AD-E458-4D1F-9693-91BEACDCCD2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36759D0-DBF1-4EC7-8AD6-1878984033C0}" type="pres">
      <dgm:prSet presAssocID="{B7DCC822-A01F-4C49-9545-08059A98DDB1}" presName="spacer" presStyleCnt="0"/>
      <dgm:spPr/>
    </dgm:pt>
    <dgm:pt modelId="{BA9E36F2-5690-4D8C-A630-DDA51E2731DA}" type="pres">
      <dgm:prSet presAssocID="{573BA337-1139-4E9E-B3F7-081D76B8B1D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A87DDB1-61E5-4878-AC34-5D925E68B281}" type="presOf" srcId="{800343AD-E458-4D1F-9693-91BEACDCCD21}" destId="{334B5EB4-4F4E-413F-A1EC-12AE24B49C52}" srcOrd="0" destOrd="0" presId="urn:microsoft.com/office/officeart/2005/8/layout/vList2"/>
    <dgm:cxn modelId="{BA4A5E3A-7F2B-4DC7-8AAA-0CF1D58CAD2B}" srcId="{0FF13F2C-E9B1-4324-97F1-15037E1E5BC6}" destId="{19A353D1-9514-4D43-8103-93E27B827747}" srcOrd="1" destOrd="0" parTransId="{B3EE4FF6-3754-44D5-B9BF-92F2412AB742}" sibTransId="{E2013F14-681A-4054-A6DF-678F89601C7B}"/>
    <dgm:cxn modelId="{7438EF13-95C0-4521-94B2-C760DDC2B572}" srcId="{0FF13F2C-E9B1-4324-97F1-15037E1E5BC6}" destId="{DE473F1F-B368-40EC-B48E-A31976CADE82}" srcOrd="2" destOrd="0" parTransId="{5E9B477A-11EA-428E-A1FA-C829A406E546}" sibTransId="{46660A99-0A01-4BF3-900D-D119D42E4EAD}"/>
    <dgm:cxn modelId="{E26D1312-75D2-4FC7-9C49-83F54AEF5A18}" type="presOf" srcId="{19A353D1-9514-4D43-8103-93E27B827747}" destId="{97B28F9B-1E17-4322-B628-D7FC48B08CC6}" srcOrd="0" destOrd="0" presId="urn:microsoft.com/office/officeart/2005/8/layout/vList2"/>
    <dgm:cxn modelId="{F043AFDA-82AA-41B0-A8A8-69581C87E732}" srcId="{0FF13F2C-E9B1-4324-97F1-15037E1E5BC6}" destId="{800343AD-E458-4D1F-9693-91BEACDCCD21}" srcOrd="3" destOrd="0" parTransId="{0E88CA20-FDF0-4D08-A9F6-C282A0193A33}" sibTransId="{B7DCC822-A01F-4C49-9545-08059A98DDB1}"/>
    <dgm:cxn modelId="{226E1AB7-D862-4105-A02F-812D17D1398B}" type="presOf" srcId="{8B864B47-388B-4994-8C6A-93E6482BBCEA}" destId="{CCB8C88E-A04D-4B89-9643-ADFB3DB5D88A}" srcOrd="0" destOrd="0" presId="urn:microsoft.com/office/officeart/2005/8/layout/vList2"/>
    <dgm:cxn modelId="{14E13658-00EF-49A7-933C-7426ED2F6B5E}" type="presOf" srcId="{573BA337-1139-4E9E-B3F7-081D76B8B1D8}" destId="{BA9E36F2-5690-4D8C-A630-DDA51E2731DA}" srcOrd="0" destOrd="0" presId="urn:microsoft.com/office/officeart/2005/8/layout/vList2"/>
    <dgm:cxn modelId="{133799E0-577C-4F1A-9383-D765639CBCE3}" srcId="{0FF13F2C-E9B1-4324-97F1-15037E1E5BC6}" destId="{8B864B47-388B-4994-8C6A-93E6482BBCEA}" srcOrd="0" destOrd="0" parTransId="{9A6A1021-0916-442B-9F06-D6446C3F022C}" sibTransId="{0C5770ED-F4DA-44E2-BF9B-50E1EF967417}"/>
    <dgm:cxn modelId="{10A885C7-FDFA-4014-88C1-08F7C6607E3E}" srcId="{0FF13F2C-E9B1-4324-97F1-15037E1E5BC6}" destId="{573BA337-1139-4E9E-B3F7-081D76B8B1D8}" srcOrd="4" destOrd="0" parTransId="{AB783959-2182-4748-AD13-42179B5C7174}" sibTransId="{A8E1EED2-10B4-4C44-B7E2-6B68D762A4BA}"/>
    <dgm:cxn modelId="{633017B2-70D0-4449-A586-324C3DFEE78A}" type="presOf" srcId="{0FF13F2C-E9B1-4324-97F1-15037E1E5BC6}" destId="{A6FECBD7-CBFC-4288-AF5F-95E6D87CFFC5}" srcOrd="0" destOrd="0" presId="urn:microsoft.com/office/officeart/2005/8/layout/vList2"/>
    <dgm:cxn modelId="{5450D2D9-D14F-4B32-BF94-5AC4D2F8A76D}" type="presOf" srcId="{DE473F1F-B368-40EC-B48E-A31976CADE82}" destId="{14709F44-B66F-4688-9CFC-716B3C6E12E3}" srcOrd="0" destOrd="0" presId="urn:microsoft.com/office/officeart/2005/8/layout/vList2"/>
    <dgm:cxn modelId="{7699DAB8-05CA-4ABC-A3C0-DB1C40B14750}" type="presParOf" srcId="{A6FECBD7-CBFC-4288-AF5F-95E6D87CFFC5}" destId="{CCB8C88E-A04D-4B89-9643-ADFB3DB5D88A}" srcOrd="0" destOrd="0" presId="urn:microsoft.com/office/officeart/2005/8/layout/vList2"/>
    <dgm:cxn modelId="{DFD73108-1758-44BF-B21A-2D0BE7AC3946}" type="presParOf" srcId="{A6FECBD7-CBFC-4288-AF5F-95E6D87CFFC5}" destId="{2D46D06E-6988-4D0B-A50B-37509084370B}" srcOrd="1" destOrd="0" presId="urn:microsoft.com/office/officeart/2005/8/layout/vList2"/>
    <dgm:cxn modelId="{4684D9DB-14B8-49EF-982B-CBABF190990A}" type="presParOf" srcId="{A6FECBD7-CBFC-4288-AF5F-95E6D87CFFC5}" destId="{97B28F9B-1E17-4322-B628-D7FC48B08CC6}" srcOrd="2" destOrd="0" presId="urn:microsoft.com/office/officeart/2005/8/layout/vList2"/>
    <dgm:cxn modelId="{B157CCA3-2E08-4E3C-9ABF-24473B68A440}" type="presParOf" srcId="{A6FECBD7-CBFC-4288-AF5F-95E6D87CFFC5}" destId="{4F06C461-BA3B-4D50-A957-DC2A54B96CC5}" srcOrd="3" destOrd="0" presId="urn:microsoft.com/office/officeart/2005/8/layout/vList2"/>
    <dgm:cxn modelId="{BB09AC03-7D23-4C68-81C1-AFCDE8A895FA}" type="presParOf" srcId="{A6FECBD7-CBFC-4288-AF5F-95E6D87CFFC5}" destId="{14709F44-B66F-4688-9CFC-716B3C6E12E3}" srcOrd="4" destOrd="0" presId="urn:microsoft.com/office/officeart/2005/8/layout/vList2"/>
    <dgm:cxn modelId="{4015041C-25CF-4CEC-AB5B-3F911926DD57}" type="presParOf" srcId="{A6FECBD7-CBFC-4288-AF5F-95E6D87CFFC5}" destId="{FE644EEE-0CE1-4D44-8775-7DBDF4283FD3}" srcOrd="5" destOrd="0" presId="urn:microsoft.com/office/officeart/2005/8/layout/vList2"/>
    <dgm:cxn modelId="{880B81F8-BCBD-4B59-A022-7685515D2654}" type="presParOf" srcId="{A6FECBD7-CBFC-4288-AF5F-95E6D87CFFC5}" destId="{334B5EB4-4F4E-413F-A1EC-12AE24B49C52}" srcOrd="6" destOrd="0" presId="urn:microsoft.com/office/officeart/2005/8/layout/vList2"/>
    <dgm:cxn modelId="{A53E56CE-E533-4E8F-BF8F-72F346D12F2B}" type="presParOf" srcId="{A6FECBD7-CBFC-4288-AF5F-95E6D87CFFC5}" destId="{F36759D0-DBF1-4EC7-8AD6-1878984033C0}" srcOrd="7" destOrd="0" presId="urn:microsoft.com/office/officeart/2005/8/layout/vList2"/>
    <dgm:cxn modelId="{BE7B2669-0DC1-4D84-9485-BAFF4A2A483A}" type="presParOf" srcId="{A6FECBD7-CBFC-4288-AF5F-95E6D87CFFC5}" destId="{BA9E36F2-5690-4D8C-A630-DDA51E2731D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50327E-7767-490E-BA0F-70CA1230AF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452BD5F-8EF6-4810-A73B-A6C532AD3A6E}">
      <dgm:prSet phldrT="[Tekst]"/>
      <dgm:spPr/>
      <dgm:t>
        <a:bodyPr/>
        <a:lstStyle/>
        <a:p>
          <a:r>
            <a:rPr lang="nl-NL" dirty="0" err="1" smtClean="0"/>
            <a:t>Zeus</a:t>
          </a:r>
          <a:r>
            <a:rPr lang="nl-NL" dirty="0" smtClean="0"/>
            <a:t> – Oppergod</a:t>
          </a:r>
          <a:endParaRPr lang="nl-NL" dirty="0"/>
        </a:p>
      </dgm:t>
    </dgm:pt>
    <dgm:pt modelId="{EDB767D1-7282-4F00-B8BA-1630BA280C3B}" type="parTrans" cxnId="{435A5C23-F43F-49FC-A901-E69CACA6B6D9}">
      <dgm:prSet/>
      <dgm:spPr/>
      <dgm:t>
        <a:bodyPr/>
        <a:lstStyle/>
        <a:p>
          <a:endParaRPr lang="nl-NL"/>
        </a:p>
      </dgm:t>
    </dgm:pt>
    <dgm:pt modelId="{8BE18577-E398-4FCC-BDDB-483744ACA418}" type="sibTrans" cxnId="{435A5C23-F43F-49FC-A901-E69CACA6B6D9}">
      <dgm:prSet/>
      <dgm:spPr/>
      <dgm:t>
        <a:bodyPr/>
        <a:lstStyle/>
        <a:p>
          <a:endParaRPr lang="nl-NL"/>
        </a:p>
      </dgm:t>
    </dgm:pt>
    <dgm:pt modelId="{2F0D2C72-F12A-4201-ABEB-3975E48BF48A}">
      <dgm:prSet phldrT="[Tekst]"/>
      <dgm:spPr/>
      <dgm:t>
        <a:bodyPr/>
        <a:lstStyle/>
        <a:p>
          <a:r>
            <a:rPr lang="nl-NL" dirty="0" err="1" smtClean="0"/>
            <a:t>Poseidon</a:t>
          </a:r>
          <a:r>
            <a:rPr lang="nl-NL" dirty="0" smtClean="0"/>
            <a:t> – Zee</a:t>
          </a:r>
          <a:endParaRPr lang="nl-NL" dirty="0"/>
        </a:p>
      </dgm:t>
    </dgm:pt>
    <dgm:pt modelId="{8A1EE6E6-C00B-4E9A-9595-FFF24CDC8F31}" type="parTrans" cxnId="{94093808-6D72-4FEB-8ADF-83D892D74B50}">
      <dgm:prSet/>
      <dgm:spPr/>
    </dgm:pt>
    <dgm:pt modelId="{021F887D-8796-448C-8E00-0E789115D16A}" type="sibTrans" cxnId="{94093808-6D72-4FEB-8ADF-83D892D74B50}">
      <dgm:prSet/>
      <dgm:spPr/>
    </dgm:pt>
    <dgm:pt modelId="{6D1BAE6E-37D1-4BE6-AF15-3DFAC2AC5623}">
      <dgm:prSet phldrT="[Tekst]"/>
      <dgm:spPr/>
      <dgm:t>
        <a:bodyPr/>
        <a:lstStyle/>
        <a:p>
          <a:r>
            <a:rPr lang="nl-NL" dirty="0" err="1" smtClean="0"/>
            <a:t>Ares</a:t>
          </a:r>
          <a:r>
            <a:rPr lang="nl-NL" dirty="0" smtClean="0"/>
            <a:t> – Oorlog</a:t>
          </a:r>
          <a:endParaRPr lang="nl-NL" dirty="0"/>
        </a:p>
      </dgm:t>
    </dgm:pt>
    <dgm:pt modelId="{2CCAB6B1-AD3F-4619-89DE-DE10F6102332}" type="parTrans" cxnId="{19C37ECF-E0F2-481F-AC8F-E01AEA6C2F2D}">
      <dgm:prSet/>
      <dgm:spPr/>
    </dgm:pt>
    <dgm:pt modelId="{803593A5-AC54-4BCA-9D85-32C3E8E33053}" type="sibTrans" cxnId="{19C37ECF-E0F2-481F-AC8F-E01AEA6C2F2D}">
      <dgm:prSet/>
      <dgm:spPr/>
    </dgm:pt>
    <dgm:pt modelId="{C72B2045-89DE-4CB6-B1A0-AD99FE11A2FA}">
      <dgm:prSet phldrT="[Tekst]"/>
      <dgm:spPr/>
      <dgm:t>
        <a:bodyPr/>
        <a:lstStyle/>
        <a:p>
          <a:r>
            <a:rPr lang="nl-NL" dirty="0" err="1" smtClean="0"/>
            <a:t>Aphrodite</a:t>
          </a:r>
          <a:r>
            <a:rPr lang="nl-NL" dirty="0" smtClean="0"/>
            <a:t> - Liefde</a:t>
          </a:r>
          <a:endParaRPr lang="nl-NL" dirty="0"/>
        </a:p>
      </dgm:t>
    </dgm:pt>
    <dgm:pt modelId="{9C59608E-6AA5-4BE5-AAF8-574CE0BEDA6C}" type="parTrans" cxnId="{F5864587-FA85-48B3-9616-FD9B88B8BEE2}">
      <dgm:prSet/>
      <dgm:spPr/>
    </dgm:pt>
    <dgm:pt modelId="{CD06B6A3-8D65-435C-BDC7-8A33C4EB1B15}" type="sibTrans" cxnId="{F5864587-FA85-48B3-9616-FD9B88B8BEE2}">
      <dgm:prSet/>
      <dgm:spPr/>
    </dgm:pt>
    <dgm:pt modelId="{5DB1DFC6-F6A0-4938-9238-8777E6CDAACF}" type="pres">
      <dgm:prSet presAssocID="{9750327E-7767-490E-BA0F-70CA1230AF9C}" presName="linear" presStyleCnt="0">
        <dgm:presLayoutVars>
          <dgm:animLvl val="lvl"/>
          <dgm:resizeHandles val="exact"/>
        </dgm:presLayoutVars>
      </dgm:prSet>
      <dgm:spPr/>
    </dgm:pt>
    <dgm:pt modelId="{4A72570C-D717-4B4A-B41B-2490E8986248}" type="pres">
      <dgm:prSet presAssocID="{9452BD5F-8EF6-4810-A73B-A6C532AD3A6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10BC460-78CA-4A93-A649-C6305835E0CC}" type="pres">
      <dgm:prSet presAssocID="{8BE18577-E398-4FCC-BDDB-483744ACA418}" presName="spacer" presStyleCnt="0"/>
      <dgm:spPr/>
    </dgm:pt>
    <dgm:pt modelId="{ED674320-A7E7-4559-8FB5-CE8065964EE0}" type="pres">
      <dgm:prSet presAssocID="{2F0D2C72-F12A-4201-ABEB-3975E48BF48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9162994-C6DA-4E3F-9DF3-499338BBDCE2}" type="pres">
      <dgm:prSet presAssocID="{021F887D-8796-448C-8E00-0E789115D16A}" presName="spacer" presStyleCnt="0"/>
      <dgm:spPr/>
    </dgm:pt>
    <dgm:pt modelId="{BA96F074-7B8D-4841-9761-0900157B941A}" type="pres">
      <dgm:prSet presAssocID="{6D1BAE6E-37D1-4BE6-AF15-3DFAC2AC562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C8EF2A5-7F4E-46CA-95DF-B45628C6642E}" type="pres">
      <dgm:prSet presAssocID="{803593A5-AC54-4BCA-9D85-32C3E8E33053}" presName="spacer" presStyleCnt="0"/>
      <dgm:spPr/>
    </dgm:pt>
    <dgm:pt modelId="{D5E879FE-0799-428C-9402-097445D05FE1}" type="pres">
      <dgm:prSet presAssocID="{C72B2045-89DE-4CB6-B1A0-AD99FE11A2F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6C2F654-5F04-406A-81BE-74E7CC81F7E5}" type="presOf" srcId="{6D1BAE6E-37D1-4BE6-AF15-3DFAC2AC5623}" destId="{BA96F074-7B8D-4841-9761-0900157B941A}" srcOrd="0" destOrd="0" presId="urn:microsoft.com/office/officeart/2005/8/layout/vList2"/>
    <dgm:cxn modelId="{19C37ECF-E0F2-481F-AC8F-E01AEA6C2F2D}" srcId="{9750327E-7767-490E-BA0F-70CA1230AF9C}" destId="{6D1BAE6E-37D1-4BE6-AF15-3DFAC2AC5623}" srcOrd="2" destOrd="0" parTransId="{2CCAB6B1-AD3F-4619-89DE-DE10F6102332}" sibTransId="{803593A5-AC54-4BCA-9D85-32C3E8E33053}"/>
    <dgm:cxn modelId="{DA0AB2E7-5307-4E91-8BAB-5C03B574927D}" type="presOf" srcId="{9750327E-7767-490E-BA0F-70CA1230AF9C}" destId="{5DB1DFC6-F6A0-4938-9238-8777E6CDAACF}" srcOrd="0" destOrd="0" presId="urn:microsoft.com/office/officeart/2005/8/layout/vList2"/>
    <dgm:cxn modelId="{3D769433-30A7-4647-94E9-938859397DE1}" type="presOf" srcId="{C72B2045-89DE-4CB6-B1A0-AD99FE11A2FA}" destId="{D5E879FE-0799-428C-9402-097445D05FE1}" srcOrd="0" destOrd="0" presId="urn:microsoft.com/office/officeart/2005/8/layout/vList2"/>
    <dgm:cxn modelId="{435A5C23-F43F-49FC-A901-E69CACA6B6D9}" srcId="{9750327E-7767-490E-BA0F-70CA1230AF9C}" destId="{9452BD5F-8EF6-4810-A73B-A6C532AD3A6E}" srcOrd="0" destOrd="0" parTransId="{EDB767D1-7282-4F00-B8BA-1630BA280C3B}" sibTransId="{8BE18577-E398-4FCC-BDDB-483744ACA418}"/>
    <dgm:cxn modelId="{A6E32309-87FA-4200-8708-42286F203E49}" type="presOf" srcId="{9452BD5F-8EF6-4810-A73B-A6C532AD3A6E}" destId="{4A72570C-D717-4B4A-B41B-2490E8986248}" srcOrd="0" destOrd="0" presId="urn:microsoft.com/office/officeart/2005/8/layout/vList2"/>
    <dgm:cxn modelId="{E3C5B456-2E67-4BD6-B488-BB6ECCB32DD9}" type="presOf" srcId="{2F0D2C72-F12A-4201-ABEB-3975E48BF48A}" destId="{ED674320-A7E7-4559-8FB5-CE8065964EE0}" srcOrd="0" destOrd="0" presId="urn:microsoft.com/office/officeart/2005/8/layout/vList2"/>
    <dgm:cxn modelId="{94093808-6D72-4FEB-8ADF-83D892D74B50}" srcId="{9750327E-7767-490E-BA0F-70CA1230AF9C}" destId="{2F0D2C72-F12A-4201-ABEB-3975E48BF48A}" srcOrd="1" destOrd="0" parTransId="{8A1EE6E6-C00B-4E9A-9595-FFF24CDC8F31}" sibTransId="{021F887D-8796-448C-8E00-0E789115D16A}"/>
    <dgm:cxn modelId="{F5864587-FA85-48B3-9616-FD9B88B8BEE2}" srcId="{9750327E-7767-490E-BA0F-70CA1230AF9C}" destId="{C72B2045-89DE-4CB6-B1A0-AD99FE11A2FA}" srcOrd="3" destOrd="0" parTransId="{9C59608E-6AA5-4BE5-AAF8-574CE0BEDA6C}" sibTransId="{CD06B6A3-8D65-435C-BDC7-8A33C4EB1B15}"/>
    <dgm:cxn modelId="{53287780-19DD-4127-B600-77775B602E44}" type="presParOf" srcId="{5DB1DFC6-F6A0-4938-9238-8777E6CDAACF}" destId="{4A72570C-D717-4B4A-B41B-2490E8986248}" srcOrd="0" destOrd="0" presId="urn:microsoft.com/office/officeart/2005/8/layout/vList2"/>
    <dgm:cxn modelId="{109641B1-4596-4C97-8CCE-9F4822A7D702}" type="presParOf" srcId="{5DB1DFC6-F6A0-4938-9238-8777E6CDAACF}" destId="{D10BC460-78CA-4A93-A649-C6305835E0CC}" srcOrd="1" destOrd="0" presId="urn:microsoft.com/office/officeart/2005/8/layout/vList2"/>
    <dgm:cxn modelId="{02DA832B-B2F8-49D4-8510-F202D363229C}" type="presParOf" srcId="{5DB1DFC6-F6A0-4938-9238-8777E6CDAACF}" destId="{ED674320-A7E7-4559-8FB5-CE8065964EE0}" srcOrd="2" destOrd="0" presId="urn:microsoft.com/office/officeart/2005/8/layout/vList2"/>
    <dgm:cxn modelId="{5524034E-4D96-4C0D-80A7-201330E66D81}" type="presParOf" srcId="{5DB1DFC6-F6A0-4938-9238-8777E6CDAACF}" destId="{39162994-C6DA-4E3F-9DF3-499338BBDCE2}" srcOrd="3" destOrd="0" presId="urn:microsoft.com/office/officeart/2005/8/layout/vList2"/>
    <dgm:cxn modelId="{89B3C812-1CD7-44A5-9134-0C6188E2CAC4}" type="presParOf" srcId="{5DB1DFC6-F6A0-4938-9238-8777E6CDAACF}" destId="{BA96F074-7B8D-4841-9761-0900157B941A}" srcOrd="4" destOrd="0" presId="urn:microsoft.com/office/officeart/2005/8/layout/vList2"/>
    <dgm:cxn modelId="{2381BFD5-0516-4C06-A19E-6AD51BB5DDE4}" type="presParOf" srcId="{5DB1DFC6-F6A0-4938-9238-8777E6CDAACF}" destId="{FC8EF2A5-7F4E-46CA-95DF-B45628C6642E}" srcOrd="5" destOrd="0" presId="urn:microsoft.com/office/officeart/2005/8/layout/vList2"/>
    <dgm:cxn modelId="{30B18F50-9141-48F4-8E85-06B55C09B56C}" type="presParOf" srcId="{5DB1DFC6-F6A0-4938-9238-8777E6CDAACF}" destId="{D5E879FE-0799-428C-9402-097445D05FE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364B6B-CF80-437C-862E-060FA7A4FA10}">
      <dsp:nvSpPr>
        <dsp:cNvPr id="0" name=""/>
        <dsp:cNvSpPr/>
      </dsp:nvSpPr>
      <dsp:spPr>
        <a:xfrm>
          <a:off x="0" y="660362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Belangrijke begrippen</a:t>
          </a:r>
          <a:endParaRPr lang="nl-NL" sz="6500" kern="1200" dirty="0"/>
        </a:p>
      </dsp:txBody>
      <dsp:txXfrm>
        <a:off x="0" y="660362"/>
        <a:ext cx="8229600" cy="1559025"/>
      </dsp:txXfrm>
    </dsp:sp>
    <dsp:sp modelId="{4B5257EE-AFCF-42B0-9500-66A8A1381B04}">
      <dsp:nvSpPr>
        <dsp:cNvPr id="0" name=""/>
        <dsp:cNvSpPr/>
      </dsp:nvSpPr>
      <dsp:spPr>
        <a:xfrm>
          <a:off x="0" y="2406587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Kenmerken</a:t>
          </a:r>
          <a:endParaRPr lang="nl-NL" sz="6500" kern="1200" dirty="0"/>
        </a:p>
      </dsp:txBody>
      <dsp:txXfrm>
        <a:off x="0" y="2406587"/>
        <a:ext cx="8229600" cy="15590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C381E4-82AD-4ABE-9593-278577447B36}">
      <dsp:nvSpPr>
        <dsp:cNvPr id="0" name=""/>
        <dsp:cNvSpPr/>
      </dsp:nvSpPr>
      <dsp:spPr>
        <a:xfrm>
          <a:off x="0" y="660362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Accommodatie</a:t>
          </a:r>
          <a:endParaRPr lang="nl-NL" sz="6500" kern="1200" dirty="0"/>
        </a:p>
      </dsp:txBody>
      <dsp:txXfrm>
        <a:off x="0" y="660362"/>
        <a:ext cx="8229600" cy="1559025"/>
      </dsp:txXfrm>
    </dsp:sp>
    <dsp:sp modelId="{B85B3843-36C1-48CB-A807-38CE1C07D3E5}">
      <dsp:nvSpPr>
        <dsp:cNvPr id="0" name=""/>
        <dsp:cNvSpPr/>
      </dsp:nvSpPr>
      <dsp:spPr>
        <a:xfrm>
          <a:off x="0" y="2406587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Toerisme</a:t>
          </a:r>
          <a:endParaRPr lang="nl-NL" sz="6500" kern="1200" dirty="0"/>
        </a:p>
      </dsp:txBody>
      <dsp:txXfrm>
        <a:off x="0" y="2406587"/>
        <a:ext cx="8229600" cy="15590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C27EA7-583A-41E4-A50B-6BEAEA522851}">
      <dsp:nvSpPr>
        <dsp:cNvPr id="0" name=""/>
        <dsp:cNvSpPr/>
      </dsp:nvSpPr>
      <dsp:spPr>
        <a:xfrm>
          <a:off x="0" y="660362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Relatieve afstand</a:t>
          </a:r>
          <a:endParaRPr lang="nl-NL" sz="6500" kern="1200" dirty="0"/>
        </a:p>
      </dsp:txBody>
      <dsp:txXfrm>
        <a:off x="0" y="660362"/>
        <a:ext cx="8229600" cy="1559025"/>
      </dsp:txXfrm>
    </dsp:sp>
    <dsp:sp modelId="{0EA09849-805B-4799-9782-DECE57D20310}">
      <dsp:nvSpPr>
        <dsp:cNvPr id="0" name=""/>
        <dsp:cNvSpPr/>
      </dsp:nvSpPr>
      <dsp:spPr>
        <a:xfrm>
          <a:off x="0" y="2406587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Absolute afstand</a:t>
          </a:r>
          <a:endParaRPr lang="nl-NL" sz="6500" kern="1200" dirty="0"/>
        </a:p>
      </dsp:txBody>
      <dsp:txXfrm>
        <a:off x="0" y="2406587"/>
        <a:ext cx="8229600" cy="155902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F9CFEF-3784-4853-B606-B0659BCBF06A}">
      <dsp:nvSpPr>
        <dsp:cNvPr id="0" name=""/>
        <dsp:cNvSpPr/>
      </dsp:nvSpPr>
      <dsp:spPr>
        <a:xfrm>
          <a:off x="0" y="1533475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Reliëf</a:t>
          </a:r>
          <a:endParaRPr lang="nl-NL" sz="6500" kern="1200" dirty="0"/>
        </a:p>
      </dsp:txBody>
      <dsp:txXfrm>
        <a:off x="0" y="1533475"/>
        <a:ext cx="8229600" cy="15590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24C718-E789-44AA-82C7-53C8AD0F6D5D}">
      <dsp:nvSpPr>
        <dsp:cNvPr id="0" name=""/>
        <dsp:cNvSpPr/>
      </dsp:nvSpPr>
      <dsp:spPr>
        <a:xfrm>
          <a:off x="0" y="576065"/>
          <a:ext cx="484820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700" kern="1200" dirty="0" smtClean="0"/>
            <a:t>Droog en warm zomer</a:t>
          </a:r>
          <a:endParaRPr lang="nl-NL" sz="3700" kern="1200" dirty="0"/>
        </a:p>
      </dsp:txBody>
      <dsp:txXfrm>
        <a:off x="0" y="576065"/>
        <a:ext cx="4848200" cy="887445"/>
      </dsp:txXfrm>
    </dsp:sp>
    <dsp:sp modelId="{3E091260-566F-4EC9-B603-911696D31A57}">
      <dsp:nvSpPr>
        <dsp:cNvPr id="0" name=""/>
        <dsp:cNvSpPr/>
      </dsp:nvSpPr>
      <dsp:spPr>
        <a:xfrm>
          <a:off x="0" y="1609339"/>
          <a:ext cx="484820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700" kern="1200" dirty="0" smtClean="0"/>
            <a:t>Zachte, natte winters</a:t>
          </a:r>
          <a:endParaRPr lang="nl-NL" sz="3700" kern="1200" dirty="0"/>
        </a:p>
      </dsp:txBody>
      <dsp:txXfrm>
        <a:off x="0" y="1609339"/>
        <a:ext cx="4848200" cy="88744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36DE43-2A25-48DC-9B5B-F07FD3AFA3A3}">
      <dsp:nvSpPr>
        <dsp:cNvPr id="0" name=""/>
        <dsp:cNvSpPr/>
      </dsp:nvSpPr>
      <dsp:spPr>
        <a:xfrm>
          <a:off x="0" y="660362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Landbouw</a:t>
          </a:r>
          <a:endParaRPr lang="nl-NL" sz="6500" kern="1200" dirty="0"/>
        </a:p>
      </dsp:txBody>
      <dsp:txXfrm>
        <a:off x="0" y="660362"/>
        <a:ext cx="8229600" cy="1559025"/>
      </dsp:txXfrm>
    </dsp:sp>
    <dsp:sp modelId="{1B522212-EF5D-4255-894D-EB25A99DCCF8}">
      <dsp:nvSpPr>
        <dsp:cNvPr id="0" name=""/>
        <dsp:cNvSpPr/>
      </dsp:nvSpPr>
      <dsp:spPr>
        <a:xfrm>
          <a:off x="0" y="2406587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Economie</a:t>
          </a:r>
          <a:endParaRPr lang="nl-NL" sz="6500" kern="1200" dirty="0"/>
        </a:p>
      </dsp:txBody>
      <dsp:txXfrm>
        <a:off x="0" y="2406587"/>
        <a:ext cx="8229600" cy="155902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165D53-A5DD-4773-97F2-47DDD62713DE}">
      <dsp:nvSpPr>
        <dsp:cNvPr id="0" name=""/>
        <dsp:cNvSpPr/>
      </dsp:nvSpPr>
      <dsp:spPr>
        <a:xfrm>
          <a:off x="0" y="7738"/>
          <a:ext cx="8229600" cy="22246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600" kern="1200" dirty="0" smtClean="0"/>
            <a:t>Belangrijke begrippen</a:t>
          </a:r>
          <a:endParaRPr lang="nl-NL" sz="5600" kern="1200" dirty="0"/>
        </a:p>
      </dsp:txBody>
      <dsp:txXfrm>
        <a:off x="0" y="7738"/>
        <a:ext cx="8229600" cy="2224608"/>
      </dsp:txXfrm>
    </dsp:sp>
    <dsp:sp modelId="{27A4E216-5ED5-4980-BA11-FF7DA09D606C}">
      <dsp:nvSpPr>
        <dsp:cNvPr id="0" name=""/>
        <dsp:cNvSpPr/>
      </dsp:nvSpPr>
      <dsp:spPr>
        <a:xfrm>
          <a:off x="0" y="2393627"/>
          <a:ext cx="8229600" cy="22246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600" kern="1200" dirty="0" smtClean="0"/>
            <a:t>Griekse en Romeinse goden</a:t>
          </a:r>
          <a:endParaRPr lang="nl-NL" sz="5600" kern="1200" dirty="0"/>
        </a:p>
      </dsp:txBody>
      <dsp:txXfrm>
        <a:off x="0" y="2393627"/>
        <a:ext cx="8229600" cy="222460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18CC2A-0AB7-4E17-8F11-5200385B26FB}">
      <dsp:nvSpPr>
        <dsp:cNvPr id="0" name=""/>
        <dsp:cNvSpPr/>
      </dsp:nvSpPr>
      <dsp:spPr>
        <a:xfrm>
          <a:off x="0" y="20395"/>
          <a:ext cx="8229600" cy="1415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Christendom</a:t>
          </a:r>
          <a:endParaRPr lang="nl-NL" sz="5900" kern="1200" dirty="0"/>
        </a:p>
      </dsp:txBody>
      <dsp:txXfrm>
        <a:off x="0" y="20395"/>
        <a:ext cx="8229600" cy="1415114"/>
      </dsp:txXfrm>
    </dsp:sp>
    <dsp:sp modelId="{7C9D0C37-DD5C-4D3D-8F56-7CF51454376C}">
      <dsp:nvSpPr>
        <dsp:cNvPr id="0" name=""/>
        <dsp:cNvSpPr/>
      </dsp:nvSpPr>
      <dsp:spPr>
        <a:xfrm>
          <a:off x="0" y="1605430"/>
          <a:ext cx="8229600" cy="1415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Democratie</a:t>
          </a:r>
          <a:endParaRPr lang="nl-NL" sz="5900" kern="1200" dirty="0"/>
        </a:p>
      </dsp:txBody>
      <dsp:txXfrm>
        <a:off x="0" y="1605430"/>
        <a:ext cx="8229600" cy="1415114"/>
      </dsp:txXfrm>
    </dsp:sp>
    <dsp:sp modelId="{4789D15A-B26F-4EDC-8334-8E4D4387C710}">
      <dsp:nvSpPr>
        <dsp:cNvPr id="0" name=""/>
        <dsp:cNvSpPr/>
      </dsp:nvSpPr>
      <dsp:spPr>
        <a:xfrm>
          <a:off x="0" y="3190465"/>
          <a:ext cx="8229600" cy="1415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Kolonie</a:t>
          </a:r>
          <a:endParaRPr lang="nl-NL" sz="5900" kern="1200" dirty="0"/>
        </a:p>
      </dsp:txBody>
      <dsp:txXfrm>
        <a:off x="0" y="3190465"/>
        <a:ext cx="8229600" cy="141511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6C1DAA-2D04-4850-BBBF-5A9CE2E94D2B}">
      <dsp:nvSpPr>
        <dsp:cNvPr id="0" name=""/>
        <dsp:cNvSpPr/>
      </dsp:nvSpPr>
      <dsp:spPr>
        <a:xfrm>
          <a:off x="0" y="660362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Mythe</a:t>
          </a:r>
          <a:endParaRPr lang="nl-NL" sz="6500" kern="1200" dirty="0"/>
        </a:p>
      </dsp:txBody>
      <dsp:txXfrm>
        <a:off x="0" y="660362"/>
        <a:ext cx="8229600" cy="1559025"/>
      </dsp:txXfrm>
    </dsp:sp>
    <dsp:sp modelId="{B4BC5D41-284C-4410-BE06-0F330F5E653C}">
      <dsp:nvSpPr>
        <dsp:cNvPr id="0" name=""/>
        <dsp:cNvSpPr/>
      </dsp:nvSpPr>
      <dsp:spPr>
        <a:xfrm>
          <a:off x="0" y="2406587"/>
          <a:ext cx="8229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Godsdienstvrijheid</a:t>
          </a:r>
          <a:endParaRPr lang="nl-NL" sz="6500" kern="1200" dirty="0"/>
        </a:p>
      </dsp:txBody>
      <dsp:txXfrm>
        <a:off x="0" y="2406587"/>
        <a:ext cx="8229600" cy="155902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B8C88E-A04D-4B89-9643-ADFB3DB5D88A}">
      <dsp:nvSpPr>
        <dsp:cNvPr id="0" name=""/>
        <dsp:cNvSpPr/>
      </dsp:nvSpPr>
      <dsp:spPr>
        <a:xfrm>
          <a:off x="0" y="11477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smtClean="0"/>
            <a:t>Geloven in meerdere goden</a:t>
          </a:r>
          <a:endParaRPr lang="nl-NL" sz="3500" kern="1200" dirty="0"/>
        </a:p>
      </dsp:txBody>
      <dsp:txXfrm>
        <a:off x="0" y="11477"/>
        <a:ext cx="6096000" cy="839474"/>
      </dsp:txXfrm>
    </dsp:sp>
    <dsp:sp modelId="{97B28F9B-1E17-4322-B628-D7FC48B08CC6}">
      <dsp:nvSpPr>
        <dsp:cNvPr id="0" name=""/>
        <dsp:cNvSpPr/>
      </dsp:nvSpPr>
      <dsp:spPr>
        <a:xfrm>
          <a:off x="0" y="960019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err="1" smtClean="0"/>
            <a:t>Jupiter</a:t>
          </a:r>
          <a:r>
            <a:rPr lang="nl-NL" sz="3500" kern="1200" dirty="0" smtClean="0"/>
            <a:t> – Oppergod</a:t>
          </a:r>
          <a:endParaRPr lang="nl-NL" sz="3500" kern="1200" dirty="0"/>
        </a:p>
      </dsp:txBody>
      <dsp:txXfrm>
        <a:off x="0" y="960019"/>
        <a:ext cx="6096000" cy="839474"/>
      </dsp:txXfrm>
    </dsp:sp>
    <dsp:sp modelId="{14709F44-B66F-4688-9CFC-716B3C6E12E3}">
      <dsp:nvSpPr>
        <dsp:cNvPr id="0" name=""/>
        <dsp:cNvSpPr/>
      </dsp:nvSpPr>
      <dsp:spPr>
        <a:xfrm>
          <a:off x="0" y="1900294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smtClean="0"/>
            <a:t>Neptunes – Zee</a:t>
          </a:r>
          <a:endParaRPr lang="nl-NL" sz="3500" kern="1200" dirty="0"/>
        </a:p>
      </dsp:txBody>
      <dsp:txXfrm>
        <a:off x="0" y="1900294"/>
        <a:ext cx="6096000" cy="839474"/>
      </dsp:txXfrm>
    </dsp:sp>
    <dsp:sp modelId="{334B5EB4-4F4E-413F-A1EC-12AE24B49C52}">
      <dsp:nvSpPr>
        <dsp:cNvPr id="0" name=""/>
        <dsp:cNvSpPr/>
      </dsp:nvSpPr>
      <dsp:spPr>
        <a:xfrm>
          <a:off x="0" y="2840569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smtClean="0"/>
            <a:t>Mars – Oorlog</a:t>
          </a:r>
          <a:endParaRPr lang="nl-NL" sz="3500" kern="1200" dirty="0"/>
        </a:p>
      </dsp:txBody>
      <dsp:txXfrm>
        <a:off x="0" y="2840569"/>
        <a:ext cx="6096000" cy="839474"/>
      </dsp:txXfrm>
    </dsp:sp>
    <dsp:sp modelId="{BA9E36F2-5690-4D8C-A630-DDA51E2731DA}">
      <dsp:nvSpPr>
        <dsp:cNvPr id="0" name=""/>
        <dsp:cNvSpPr/>
      </dsp:nvSpPr>
      <dsp:spPr>
        <a:xfrm>
          <a:off x="0" y="3780844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err="1" smtClean="0"/>
            <a:t>Venus</a:t>
          </a:r>
          <a:r>
            <a:rPr lang="nl-NL" sz="3500" kern="1200" dirty="0" smtClean="0"/>
            <a:t> - Liefde</a:t>
          </a:r>
          <a:endParaRPr lang="nl-NL" sz="3500" kern="1200" dirty="0"/>
        </a:p>
      </dsp:txBody>
      <dsp:txXfrm>
        <a:off x="0" y="3780844"/>
        <a:ext cx="6096000" cy="83947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72570C-D717-4B4A-B41B-2490E8986248}">
      <dsp:nvSpPr>
        <dsp:cNvPr id="0" name=""/>
        <dsp:cNvSpPr/>
      </dsp:nvSpPr>
      <dsp:spPr>
        <a:xfrm>
          <a:off x="0" y="13231"/>
          <a:ext cx="5050904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err="1" smtClean="0"/>
            <a:t>Zeus</a:t>
          </a:r>
          <a:r>
            <a:rPr lang="nl-NL" sz="4400" kern="1200" dirty="0" smtClean="0"/>
            <a:t> – Oppergod</a:t>
          </a:r>
          <a:endParaRPr lang="nl-NL" sz="4400" kern="1200" dirty="0"/>
        </a:p>
      </dsp:txBody>
      <dsp:txXfrm>
        <a:off x="0" y="13231"/>
        <a:ext cx="5050904" cy="1055340"/>
      </dsp:txXfrm>
    </dsp:sp>
    <dsp:sp modelId="{ED674320-A7E7-4559-8FB5-CE8065964EE0}">
      <dsp:nvSpPr>
        <dsp:cNvPr id="0" name=""/>
        <dsp:cNvSpPr/>
      </dsp:nvSpPr>
      <dsp:spPr>
        <a:xfrm>
          <a:off x="0" y="1195291"/>
          <a:ext cx="5050904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err="1" smtClean="0"/>
            <a:t>Poseidon</a:t>
          </a:r>
          <a:r>
            <a:rPr lang="nl-NL" sz="4400" kern="1200" dirty="0" smtClean="0"/>
            <a:t> – Zee</a:t>
          </a:r>
          <a:endParaRPr lang="nl-NL" sz="4400" kern="1200" dirty="0"/>
        </a:p>
      </dsp:txBody>
      <dsp:txXfrm>
        <a:off x="0" y="1195291"/>
        <a:ext cx="5050904" cy="1055340"/>
      </dsp:txXfrm>
    </dsp:sp>
    <dsp:sp modelId="{BA96F074-7B8D-4841-9761-0900157B941A}">
      <dsp:nvSpPr>
        <dsp:cNvPr id="0" name=""/>
        <dsp:cNvSpPr/>
      </dsp:nvSpPr>
      <dsp:spPr>
        <a:xfrm>
          <a:off x="0" y="2377351"/>
          <a:ext cx="5050904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err="1" smtClean="0"/>
            <a:t>Ares</a:t>
          </a:r>
          <a:r>
            <a:rPr lang="nl-NL" sz="4400" kern="1200" dirty="0" smtClean="0"/>
            <a:t> – Oorlog</a:t>
          </a:r>
          <a:endParaRPr lang="nl-NL" sz="4400" kern="1200" dirty="0"/>
        </a:p>
      </dsp:txBody>
      <dsp:txXfrm>
        <a:off x="0" y="2377351"/>
        <a:ext cx="5050904" cy="1055340"/>
      </dsp:txXfrm>
    </dsp:sp>
    <dsp:sp modelId="{D5E879FE-0799-428C-9402-097445D05FE1}">
      <dsp:nvSpPr>
        <dsp:cNvPr id="0" name=""/>
        <dsp:cNvSpPr/>
      </dsp:nvSpPr>
      <dsp:spPr>
        <a:xfrm>
          <a:off x="0" y="3559412"/>
          <a:ext cx="5050904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err="1" smtClean="0"/>
            <a:t>Aphrodite</a:t>
          </a:r>
          <a:r>
            <a:rPr lang="nl-NL" sz="4400" kern="1200" dirty="0" smtClean="0"/>
            <a:t> - Liefde</a:t>
          </a:r>
          <a:endParaRPr lang="nl-NL" sz="4400" kern="1200" dirty="0"/>
        </a:p>
      </dsp:txBody>
      <dsp:txXfrm>
        <a:off x="0" y="3559412"/>
        <a:ext cx="5050904" cy="1055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hthoe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Rechthoe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hthoe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449ECC-6F17-4916-8667-8E2022DBBB46}" type="datetimeFigureOut">
              <a:rPr lang="nl-NL" smtClean="0"/>
              <a:t>27-1-2014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A2464C4-CF5B-446F-B4BC-5542F1C97F01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0.xml"/><Relationship Id="rId2" Type="http://schemas.openxmlformats.org/officeDocument/2006/relationships/hyperlink" Target="http://www.google.nl/url?sa=i&amp;rct=j&amp;q=&amp;esrc=s&amp;frm=1&amp;source=images&amp;cd=&amp;cad=rja&amp;docid=tPOBh44cb9nVsM&amp;tbnid=Tpa9OQ6qe3WHcM:&amp;ved=0CAUQjRw&amp;url=http%3A%2F%2Fwww.vecip.com%2Fdefault.asp%3Fonderwerp%3D990&amp;ei=BMPmUvD6B8jQsgaH2YGQBQ&amp;bvm=bv.59930103,d.Yms&amp;psig=AFQjCNFeE3R8BPk8yCGtudc_7jEhYutYYw&amp;ust=1390941301552211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 smtClean="0"/>
              <a:t>Mundo</a:t>
            </a:r>
            <a:r>
              <a:rPr lang="nl-NL" dirty="0" smtClean="0"/>
              <a:t> blok 1: Landen rondom de Middellandse Zee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39552" y="1916832"/>
            <a:ext cx="7848872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364B6B-CF80-437C-862E-060FA7A4F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6364B6B-CF80-437C-862E-060FA7A4F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6364B6B-CF80-437C-862E-060FA7A4F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5257EE-AFCF-42B0-9500-66A8A1381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4B5257EE-AFCF-42B0-9500-66A8A1381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4B5257EE-AFCF-42B0-9500-66A8A1381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Belangrijke begrippen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C381E4-82AD-4ABE-9593-278577447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ABC381E4-82AD-4ABE-9593-278577447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ABC381E4-82AD-4ABE-9593-278577447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5B3843-36C1-48CB-A807-38CE1C07D3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85B3843-36C1-48CB-A807-38CE1C07D3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B85B3843-36C1-48CB-A807-38CE1C07D3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Belangrijke begrippen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C27EA7-583A-41E4-A50B-6BEAEA522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CDC27EA7-583A-41E4-A50B-6BEAEA522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CDC27EA7-583A-41E4-A50B-6BEAEA522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09849-805B-4799-9782-DECE57D20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0EA09849-805B-4799-9782-DECE57D20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0EA09849-805B-4799-9782-DECE57D203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Belangrijke begrippen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F9CFEF-3784-4853-B606-B0659BCBF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13F9CFEF-3784-4853-B606-B0659BCBF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13F9CFEF-3784-4853-B606-B0659BCBF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Kenmerken Middellands Zee gebied</a:t>
            </a:r>
            <a:endParaRPr lang="nl-NL" dirty="0"/>
          </a:p>
        </p:txBody>
      </p:sp>
      <p:pic>
        <p:nvPicPr>
          <p:cNvPr id="21506" name="Picture 2" descr="http://www.homeaway.nl/info/files/shared/Vakantieideen/Strandurlaub/Spanien_Costa_Brava_Fotolia_40625496_X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861048"/>
            <a:ext cx="4176464" cy="2748446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/>
        </p:nvGraphicFramePr>
        <p:xfrm>
          <a:off x="1907704" y="1124744"/>
          <a:ext cx="4848200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Waarom willen mensen hier wonen?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36DE43-2A25-48DC-9B5B-F07FD3AFA3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436DE43-2A25-48DC-9B5B-F07FD3AFA3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436DE43-2A25-48DC-9B5B-F07FD3AFA3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522212-EF5D-4255-894D-EB25A99DC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1B522212-EF5D-4255-894D-EB25A99DC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1B522212-EF5D-4255-894D-EB25A99DC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nl-NL" dirty="0" err="1" smtClean="0"/>
              <a:t>Mundo</a:t>
            </a:r>
            <a:r>
              <a:rPr lang="nl-NL" dirty="0" smtClean="0"/>
              <a:t> </a:t>
            </a:r>
            <a:r>
              <a:rPr lang="nl-NL" dirty="0" smtClean="0"/>
              <a:t>Blok 2: Grieken en Romeinen</a:t>
            </a:r>
            <a:endParaRPr lang="nl-NL" dirty="0"/>
          </a:p>
        </p:txBody>
      </p:sp>
      <p:pic>
        <p:nvPicPr>
          <p:cNvPr id="6" name="Tijdelijke aanduiding voor inhoud 5" descr="P72301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8017" y="1774825"/>
            <a:ext cx="6167966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165D53-A5DD-4773-97F2-47DDD62713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0A165D53-A5DD-4773-97F2-47DDD62713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0A165D53-A5DD-4773-97F2-47DDD62713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A4E216-5ED5-4980-BA11-FF7DA09D6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27A4E216-5ED5-4980-BA11-FF7DA09D6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27A4E216-5ED5-4980-BA11-FF7DA09D6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Griekenland - Athene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115616" y="1484784"/>
            <a:ext cx="7488832" cy="5373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Italië - Rome</a:t>
            </a:r>
            <a:endParaRPr lang="nl-NL" dirty="0"/>
          </a:p>
        </p:txBody>
      </p:sp>
      <p:pic>
        <p:nvPicPr>
          <p:cNvPr id="4" name="Tijdelijke aanduiding voor inhoud 3" descr="http://www.voyagesphotosmanu.com/Complet/images/Kaart_van_Italie.gif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833562" y="1628800"/>
            <a:ext cx="5618758" cy="4697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Belangrijke begrippen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18CC2A-0AB7-4E17-8F11-5200385B2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218CC2A-0AB7-4E17-8F11-5200385B2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218CC2A-0AB7-4E17-8F11-5200385B2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9D0C37-DD5C-4D3D-8F56-7CF514543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C9D0C37-DD5C-4D3D-8F56-7CF514543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C9D0C37-DD5C-4D3D-8F56-7CF514543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89D15A-B26F-4EDC-8334-8E4D4387C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4789D15A-B26F-4EDC-8334-8E4D4387C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789D15A-B26F-4EDC-8334-8E4D4387C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Belangrijke begrippen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Belangrijkste Romeinse Goden</a:t>
            </a:r>
            <a:endParaRPr lang="nl-NL" dirty="0"/>
          </a:p>
        </p:txBody>
      </p:sp>
      <p:sp>
        <p:nvSpPr>
          <p:cNvPr id="2050" name="AutoShape 2" descr="data:image/jpeg;base64,/9j/4AAQSkZJRgABAQAAAQABAAD/2wCEAAkGBxQSEhUSExQUFRUWGRoWFhcXGBcUGBcXHRgYGBgXGBcYHCggGBwlHRUVIjEhJSkrLi4uFx8zODMsNygtLisBCgoKDg0OGhAQFywkHyQsLCwsLCwsLCwsLCwsLCwsLCwsLCwsLCwsLCwsLCwsLCwsLCwsLCwsLCwsLCwsLCwsLP/AABEIATQAowMBIgACEQEDEQH/xAAbAAABBQEBAAAAAAAAAAAAAAAAAQMEBQYCB//EAEIQAAEDAgMFBgIIBAUDBQAAAAEAAhEDIQQSMQUGQVFhEyJxgZGhMrEHI0JSYsHR8BQkcuEzgpKy8UOiwhUlY6Oz/8QAGAEBAQEBAQAAAAAAAAAAAAAAAAECAwT/xAAdEQEBAAMBAQEBAQAAAAAAAAAAAQIRMSFBUQMS/9oADAMBAAIRAxEAPwDxNCEIBCEIBCD0HhZK4IEQhCAQhCAQhKIQcpV0QuUAhCEAhCEAhCEAhCEAhCEAhCECvdJJgDoJt6pEIQCcw+HdUcGMaXONgBf9+KbW23UwTKWFdiXOaKtR31PFzWUyc5Nu6HHuzPDwRcZuuMPurQpszV3VXvgEspwzKTAGoJcJm4jwS1t16DWlxLgRqA4kDmM0DMeoV5g8GX0W1HjKH96my5IYTIkm8mJ80mL2W499gzmRLT8WSZcGkmL9eSxduup+M1X3aY4kUnPYRqKgzDW3eHlpOoWdxWGdTcWPGVw1H59Qt7Wx7XEkl003VMzQx2ZwOUBsFugYJ1mW8ZXW8mye2w73ZQXUmdrScLTS+6QeMA89J6KypljHnrQmiITrFzW18vzWnOuEIQiBBHVCEAhCEAhCEAhCEAhCEAhCEAvRHZTg8NTAAY1tF1aGg/Vuh1SPxXJI4kheesI48j6xb3XqO7Z7TB4NoGdzqlNuRrYlzK7gS4jh2LGyDrYqVvBa43GVHYl1OowU2ZS5hiMrRGUOHCxCrziagxBpAsLQAQTaZ6hWe+lfs31IYDmgve4gfazZROpiLLO4eq59QS2BESCYsbT5LNdTu2zkqMxIGTM00nuNwKgPcJ/y5hPOFYYWmWupMdmDXNc3UZS6O4G3uSHPJnkOSexNLPRdTkGYcJv3mkOafUe6p8LtQ1aYziAXuGVurHSWgzqXNJBgfkiPPa1A03upusWEtPkYTFYXWh3xwuTEyNHsY6ZmTGVxPiWys9WN1uccq4QhCMhK2OIn2SIQBQhCAQhCAQhCAQhCAQhCAXoH0ZbYgdg4wKdVtVuXMXnOW03QBqADJ6GeC8/U7YmP/h69Orchp7wBglps4A8DBMHmpVxuq9D3lwlWtXz1HEBgeYzR3z8LBqZgX8FW4LCOpvDgT3mnM0uL+8RIOg81I2htOlWpPqtqzJaYtEku1OrTA68U3sLGS4E5bA5rXk8vJc7Xo0uqDXWBtpBB1AgHj4qpBFPF1QG97MCy0zLQDpodbq0w9XPEfEO6Rw6kyVVbcw5w1bt5OSpAc8n/AA3WEDoQLeabRU/SC0CvSA1FO/m4wOvFZSvw8/yV7vTtRmIqU3MMhlPITBEnMTabnXVUFZ14/fous45ZOEIQjAQhCAQhCAQhCAQhCAQhCAQhCAQkKvNi7r18QQSOyp653g3H4W6u+XVFk20n0PFj6+Iw1VjXsq0cxDgCJY4elnlairu9h6dYOptLekyB4ApNxN3qGDqCpJc8tLS91rHUBosAfNWFPF0xiMhlwBcZgxxgnpom59dJLEp2EGrcokAGwWX3w2xS7GphgMxfE/aywZsdZCm7Rx9R7cre406uMtJH4RqsnVwTWmx/fJZyqyKvC7OaWDuyTe/yngrfZVPM7sxToNpiz3FgMjiPeJ1VqMG2lh3VXt+FhfHH8I9wlpYfI2nTAAeWtc49XLG2tRnq26+HeS2i+s1wvme0GkOljnHvoqPa+79XDNa9+RzHHKHMdInWCCAQt/SaAYAkAkDj4u8U7jqDXU3U6t2PEFtyeYcDwIMfmtTJi4R5MhXm3N3KmH7wDnUj8NTKRro1/wB1w9FSOaRrZbc7NEQTKEIgQhCAQhCAQhCAVju/sd+LrsoU7F13OiQxgu558Bw4mBxVcvT/AKHtmkMr4lws/LRYeNjmqR0+AevJFk3Vzgt1cLQ7tKiHvH26nfdym/db4AcVY1GBgA4n9x4WVyaEDNFz04cFT4kSsfXeIlbTRcUnhjS6xcbTxA5KPi62o4JtvwyiouMxRcqqq8aqbibj9hVFWvBuOnBQaneF4q4eoGaZaZ5WkEqP/FTXbf8A6bI8AP8AldbunNT1mAW68BwPkYVPtAFmWpxovyHrTJt6Ej/UoLbBwCCZMib/ANRH5KUCB3jBNw3l4pnEgDIW6dmf99/dyh4rE6RwVqLWkTWaWvDTTiAHEw4/2tdeZ7w4IU6uUTluIPxNI1aT5+4XqWGw0sbya3vDr/yspvthM1Jz/tU8ryQIlpJYZ8Jb6JKl4wLmLhPrlzVvblcTaEuUpFWdBCEIBCEIBeybhZmbLouAmXVD/wDZAHsvG17JutiwzY+HaCJPaeI+tcpbqN4dbFtcVKLXaEiD0IsfcKix5gFMbI2oA00jzL/WAff5rjH4iQTPRc5XazSqxdSQenFOPf3BF0xiRI4ym21DktqP1VA9hmFmdoNvA4fNaF+IIF5Wc2g4ucSBr7+SRK0u4lWWvnVrh/tEj2XWOwHaVatMGO7VaRrMMD2jxgt/0qP9HxIZWn70kchlEH5qfi6uTG693NSc7+mpT7L2JCgj7Hq9rhC/7TGOn2d82e6guEydQS30LgE7uS/LWq0HcWvYR1uLehXWxsppOL4HZgFxP4XifkqNRQpkMvx+QVTt/DOqYar2cz2bxH3gIOn+VWOycV2g1kG6l1G5Jfwb04clUeGIV1vZso4euYHcqd5saA/ab5GfJUoVcwhCRBwhCFpgIQhAi9SwlE0sNQouMmmwF1oyuqAVS09RnAWC3WwIr4yhSPwl4L/6G99//a1y9G29jbkcXEud0n9geSxnx1/lPqVucQ/GVKZEh2Hfr0fTK0GL2WxrXOgHxWM3Bxf/ALm0TZ1Kq3xsHf8AivQ9oUiQRwH6KYRvKsPi3apmnBZ4BScTT1HVNupdzhKKi4gd3hP7us891yImAfXxV1iSZIHL0VQ4gBx9kF9uYW9liHwJLSCDxDQHAepKa20CX13DUUMIG/1Oe2Pml3KvSrng4uA9Apz+/UrGJHb4amPCnl/MKCn2Ycm1PGq5vnmKY3id2WHxI0JxIYOozPeR/wBoXGzZfjaJ4ur5iR/USUzv5iJp04/6tatV8gQxvrLlqM3jvd3bmSNY08Fr/wD1IVQGtcC0XPV2vsvJdnNJfEm8/Ja7YRcDE/p4hOEu17vNs0YhmSO8e808nRY+ehXl9RhaS0iCCQRyIsQvZ8DSnLqY/cryvemq12MxBbp2jgPKxPmQVWaqkJUqIZQhC05hCErGkkAAkmwAuSToAOJQa/6MaAOIq1CLU6Rg8i5wb8pUza2KNRzzJGotyHNd7NwgwdE0iR2zzmqOH2YENpg9JM9T0VTiHEA9Vzyu3owmoe3KxPZ7Rwzi43qhniHgtPzXs7amZrr87LwHYdYHHYY8BXpf/o2SvfqYAqVIHErXKzLvbFbSYQ5yabRdkBlWG3nQXKJgawfSBGosfWyy2rsbQtrdU1Oj3CTxVtjc9R2RjSTx4AdSeAVbjn5Ghgu/hGg5uPQKCw3d+qY0HR7jI5ZgI+Sttmg5K33u2Dh4tOYf7fdYzYOMzYipQcSQ8DKde828+Yn0Wo2diy2rUade68f1MID/AGv5qfTsVeyaJp1MXiSLUe0ZT5Zi6AR6hUm/J72Gb93Dsnxc5xW12ywChVY0Dv4ns7aS6sCR6LI771AcVVaB8FGmweIgytxjLig2VTOcW1/4W92NhtLX68unms9hqN2GNAY6zH9lsdhs0TtWTUW9auKFB1V1gwOd6AleJVHlxLjqSSfEmT816X9JOMFPDtpA96s6T0Y2J9TA9V5iVWbSyhcoVZcoQhVgLUbgYUGs+u7SgyW6f4jjlb7Zz4gLLrcbFw/YYNs2dWd2h/oiGA+jj/mCmV1G8JuucfWLnuM6qk2viCGAcTby4qxxNcAKkwtP+JxNOmTDXvDeXdm9+BN1jGOmd80f3dwp7ai6LuqMFMdc4GfwEGOongvdw/653UEeq8yw+EczHU6rqD+zpuDmNaJAa0wAItYQt7jtqU6bg8HMTZo+8f0T/W6sx1NKzeLDZnFQdn4UUaUOOpk3RtnbYYZqkZ+DBoPHmeip62IfWMvBAPws0Lx1PAIqbUx4cMtP4eJFsx5DifFV+OpZGVHxnfGY9Bo1vQfNPNqhoaRDnOcGMyi2sd38I5pKmHIOLdwMNk8mzEfPzWL6sYzZxLazH6EPE+evzWy2s00nOrj7LmFw5tcyHGfJZnEYPLVA+9lIW8wuFFSnSe77RbrpnaCACCLgq5e1J5De0x2LS55+rqvp1mO+5XZBg/he0ESsRjKufGVidKmdvlkgLT4/aza1bsS0PqMa6GkQztQMuZ8WiCCFnauzKrMjiJIJmL8BeeWq3GalbIeajKfINHrAB+S3Oy6QYzM4gAAknprKzWwMARlFgBopW/8AWdTwgawwHPayoeJaQ42PKWwkPjEbz7YOLxDqt8tm0xyYNPW5PiqkpSkWnMIQhByhCFWErZWC7aqynMBx7x5NF3H0BWm2rjC52kNENa3k0WA9Aq/d/DOptNUtcC7uslpuNSQOMmB5FSdvOFBgbY1X3M6jqfPRYvt07Y+Tan2nifsD/Mfy+SZ2NiOzr0nnRrxPhMH2KiSuqYuPEfNak8c7lu7ey0cTwa4d2ZzOGUfinUtWcxG1XVahp4WXvPx13aAcS3kFZY3ZTHgB1GpWEdwNABEagvzC081ncfieymlDKDZg0muzO8ajxx6Arnp6bTtGgym45T2lQfHUddjeq6q4phEGamc2aLPqkcT9ykPcKqdtNz4p0WWsBbU8CRx8FZYDBZdTNR3xu4x922irO1lsDDl7w98dyXWsBl+FrRyBhTsYPqHfid68E1SrZGGI7xjyH90zjcbLGsj/AJ1UppW7ew8Gm78IutPuhjWZHNcMxYSWC0zaw/1KJtqmHUWdGqBuyT27mAxmyEHlIyn8k+iBtCgKDqmLaDlqVoa1txkuXHnGYESrHBbXZWa99QgXDWQLH9ALC6v9o7jUnOlucuPxZncJvlAs3wAVXU3fp4btaTST2bWVmnlJcHSOIEA+q1ZpmVIFQUmF8G0R1JMAeHHyTO+MVsDUMgGmGzNiHsfBEcyHH1WZG3KtTEBlVwyAGGizZsSeZmOKufpMpH+Ha/SarDqLzTcPOIQvHm5QhAWnMJEqECH/AJ9Vb7BwbXNqVHj4coYTdocZuRx4KDgsA+sXZI7oLjJi3AeK0uFb2VKkGNlsyXWlziR3iOWoHgpaYz3adj3htJziC/JTlpkyb/FI0EysLXrF5LnEkn9x4L0TaFWnQw5dUEtc6rSItJDwSIHGLeErzcJiv9KVdUviHiPmuV1S+Js6SJ9VpzbN1A4gPmq9oLi7KDYcIAnQxPmo9PYlNoEmT7qbUpzIEB7SQJmHN4XF0r8NWIsWN/pkH1N1y29OjNIilDRBcZ0vl5X5q12fQtc3OvmqIYOo12oPlr5rRCv2bJNjqY5BAxizLso0b3fPUn3XGJHeaOv5rjOfiOoGY9Sf+V0wnO3oJ9v7qVY0GMbNBluGqzdIGnWpuH2qbT84+S1Vdv8ALN/pJWex7fqsNVHIsPkQR7FWo9IwdfNlfwcLxwWaxuJa/F03NMsr0XU555XEfmpmwKjjRqN4NDjJ6Cbc7qoweHL6GHqD/pCofZrv/H3Wtsyaee7RwjqWIyuu5rsh63I97eq1m+BY/ZrCTDmFrRx7wPw/6ST5Ko23s4mpUIM5a03n4XODhc8g4KFv3Wf/ABBomQymG5WzYEi5PAu6qozSEiVVgiEspEGj3ZtTJJgZiT4AAacVZ1XDPTFnOnQi4H6zwVdu4xoolz3BrczpJsIDbgeJUevt0Zn1GiXus0xAbwBg6lYs3XSWSQ1vdVacS5rb5AGOPAvHx+9vJUxKCZubzcoXRxt3Qpmx8H21enS0DnX/AKRd3sCoa0u4VJprvJBJbTlscO80H2Qk3Wi2qBrHi3Seo5FV+HqmYa539NiR5Egqfj2SbfvxVfWw8kQRm6TbrPBcnoScjieJ56NH5lIanaPDPstu7y0CgVNpObLHyRwf+oHzUzCPbkhpBLtYTWg7WfaPvEemq7Y658h+/RcYhvfa0cAf0TLsQGmdZcABzJsB6qVY22KIGHZ/QVQVKWbZ4I1a8HyLY/JXe0Y7KBEhh+V1X7nHPhajebfyWqyvdh48PwhjVtFwI4g5Sq/Ybv5aDwyj/VDSo2wMRlw+JZaezcb62kfmn91X5qTxyDD5gn+yS70fqCzCl5YHWEimfFpLffKFlfpHoH+JDyILqYzDkQSPkQtbjapBqgyHdq94EEWzAtcLaarL/SViM2JLeDGNH+Z3ecf9vorErGIhCFpzEJEqRAvaGMsmJmOE84QXWAgW9/FcpVWAhCEAth9H+H/xqvQUx595x9m+qx63u4NOcNUPHtf/AAYpWsOrHEC5t62HpqUdiDBJGvgPRc1R39STzKml4ylrRmcdALx1J0AWI7qfaGGaHwdGDO88hqG+ao9l0iXufcHOJjwkj3Ct9qYgNmkO9Bms7g5+rWDoNT4Qmd3GZhPNznH9+AVQ3Txri6X3ALmSBcxe44FLUAIhhk5muFtIM8Uxsx+docftPqP9SVLpC7ep+azVjT4WuH0HmRIacw4tMaELr6Pm90jnHyVTVpulzqQuQWx95vI/MK83Lpupjvtc2IFwY0jVWT2JSbQodi6vl+CpSd5GR+ijbjVJa+dcumujk/vpi8sBpnM0/MhVW5Du9rFnJfKfGl2nSzgHi1rwPIz+RXm2/wA0jFOJJ7zGOvwtEeHdW/pY8PxHYibMcTyOYW+R9VifpKZ9dTf96n8jp7rW/UvGNRCESq5hCEiAQhCrAQhCAW73HcRhakd4moZAIkDI0CeUwfGFhFuNwaeWhXqEyHuaABcgsBuY0/xPZSt4dTg0udoOdxMKcA547OkYn4n8Gt45ebuXJMYVgcePmfyV7hKOXMQBYeWizI61htp0BTYQDMGLczc34nmpFN/Y4Z7tMlMN8Xut+ajY29RlM8O87zv8gjek5KNKiPiqHtHevdUhXOyGQ1jfwlWOCpgOJ+6LeOgVfh7VA38KsaDxEcSZPQaD81KrS7FZ8J5AytLh/hHQqk3fpy2Y4K5wr7PEGQ4jQwO6DrpxXTHjGTA7fqirU6Znj/uP6prdZn1gYZguIPldcYr4i7lVIPnBV5uJQBqV6h1pnIB1fefQe6x2tchqg3stp5YgZGDnMg3v4qh+kZtmHlUe2fFod+S028I7PadF2gdTHsSqz6TqIGGaRFq8+TmGyv1Lx5kUiVItuRUIlIooSJYPL2SX5eyrOioXOboEubohooatxuXVDcJVEw41RbS2QX9isMHfuVe7qlznVWN40y7W5yEG3WCVK1j5W9wlPTxVvVqBlNzjGhNvBZnZeKMCV3t/HPextCnepVMAcm8XO5BJx0Umw29rWq1XfA13qBYAeirdr411bFBz4twGgaNB7e60FdzKDOxaQRTs50XfUIl1+MD/AHLNYAZ6jjxc7KPCb+wUKkUa5/iY/DHtKmUcT36nQgDyUKiR/EuPKfayNlOLg8/iWar03dKvmaFf7MaMrnH7TnO8pgfJYjYVc0qUDU6edgt1s+llaG8gAumPGa8xafrcWw/ZeHj5fkp25uPH8XVYJio1rhOmZhIPsR6Jt2GI2jXZ94W9v1UWlXNKtSeOBIMceaw0vfpDJZUwtUaguYfY/qom+4z7Oe7k+i/1GXXzT/0k1Q6hRcPvBzT4tKb2x3tk1ByoUXc7hzZ+a1r2sXjydCU+CTyVYCEs9EiDvtnc0vbO5psFEqjvtCjOenouQUsqAJ6BaPcJoOMbcN7lTW090iPefJZ0K63OAOMpAkAHMHEnL3Sx0iVVnWkoy3ugtMHUGeKn0opB5Z3q1SGtJuZNh4AaqDgxSFR4ZJZmsT8wCrfCECo1wF+B4gnisR0rMb0URQa2nrlFydXPN3OPiUxsLD5KbqxFmAx1cRr5LreMOrYrsx9ky4prFV8lF9IcXgk8+fyCCvwcw93E29dVbbJoQ3lJ9lWGQxrRqe9+QVtQJysA1PyFypVjSbHaXVAOAv5DRbnDGYWN3etLvLyWsw1W4K3izkyu3h2e1JBjOz3gfoqrH0++Z4PVzvW8N2jh3nQtHXwTO8WGy1K0cC13rB/NZsWIO9RJwVP/AON4JP4TGX5wpm1qWTZ1ZhM/yzSPDM0/qlqURWwbgRdpYHRpZ4cNOEKXjm58C9tr4OoOvcdZajNeMkLmF0go5uUqVCBciMqUFCqkyoypUkoDKpeyXhtek5xygVGkk6ASJPooiEHoOKNNtZ+R+YEzo7nPFTcLWl+n6Ry8VVOaSzDVSI7Sm2epHdnzhXGEpwZFuHmsa9dUJ+ynUw982J1MZo4BUO0GCQ3gLn8ytXt/GZWXvHDm46BZTGUzo74nAFw5cgrRDptzGTMcPAaBXGCEuE8B7m6qn03OByWAgclaYIZQBM3F+J5rI1Oy35WgDp6xdaTCVJgD9hZTCOv8lr9lUIbaZNyeq6YpWR38cTimwD3QADEackm0sZ2jrfapMJvyACud8WgObzOs3J81UUsKy72gTESs3pF1sJv8tXaOU+39k1jKH8u9gv8AU4po8jI9gpO6UOzt5gDx4JmkC7DyOArjydTdxW/jP14ikShCywSUISopEJQiFQiVEJYQIF0EkJQFBs93sS9+EIzyaVTK1pAJDC0G3GJlXWExN+JOv7CyW5jnur/w7XhorAgyBq1pc2CdDwWjpUn0z9YHAx+4U+ukvjrH1Qz6+qB3J7JmveP2ndVncBhn4l5qEkNkyRxOsBXVbC9s4OqAmmz4aYuT+J5FgOisahaxnxMpjmSGtA5dSis/iKZsxo0UvDYcNEOcG9TYf3RWxDW2pd4nV5GvhKiHDzrdQaDCYmmHCHNP74La7NxOWmXvgBomYOgEysbg8KAGAAcFab34wswopAjNUIBj7o+I/kty6iVU7y7x08RUZ2QfkjVzQ256TKsmUvqg7mSPS/5rJMorYsP8uzoSsz04c3UqZcRl5h3tdTMIQ3D1vwmv8nKt3cP8y08s3yU1lIupYmmNXPqtEcJaVqXxm9eG8ki6AskUYIlQhA21ycDkIQhcyMyEIozJcyRCB2jXcwh7Tlc0y0jgQt1jMe7tvhbeOHMHqhCsaxTcRi/5SoQxgdlPe70i5FrrztlUlzZv3hrJ4oQrYlaFuLOYiBbx/VSRijOjff8AVIhZ1G1zh9oEOp91huNZ/VRd59qvfWuG91oAF449UIWrPEqvbjnSLN068/FXrNrvyBuVkB0j4v1QhSQGx9rOFcENZ8Th9rl4qwO3H0zWcGsJ7XiHEXiftIQtyRK8kxDu86wHeNuVzZN5kIXNgmZKhCo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7544" y="692696"/>
            <a:ext cx="19907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052" name="AutoShape 4" descr="data:image/jpeg;base64,/9j/4AAQSkZJRgABAQAAAQABAAD/2wCEAAkGBxQSEhUSExQUFRUWGRoWFhcXGBcUGBcXHRgYGBgXGBcYHCggGBwlHRUVIjEhJSkrLi4uFx8zODMsNygtLisBCgoKDg0OGhAQFywkHyQsLCwsLCwsLCwsLCwsLCwsLCwsLCwsLCwsLCwsLCwsLCwsLCwsLCwsLCwsLCwsLCwsLP/AABEIATQAowMBIgACEQEDEQH/xAAbAAABBQEBAAAAAAAAAAAAAAAAAQMEBQYCB//EAEIQAAEDAgMFBgIIBAUDBQAAAAEAAhEDIQQSMQUGQVFhEyJxgZGhMrEHI0JSYsHR8BQkcuEzgpKy8UOiwhUlY6Oz/8QAGAEBAQEBAQAAAAAAAAAAAAAAAAECAwT/xAAdEQEBAAMBAQEBAQAAAAAAAAAAAQIRMSFBUQMS/9oADAMBAAIRAxEAPwDxNCEIBCEIBCD0HhZK4IEQhCAQhCAQhKIQcpV0QuUAhCEAhCEAhCEAhCEAhCEAhCECvdJJgDoJt6pEIQCcw+HdUcGMaXONgBf9+KbW23UwTKWFdiXOaKtR31PFzWUyc5Nu6HHuzPDwRcZuuMPurQpszV3VXvgEspwzKTAGoJcJm4jwS1t16DWlxLgRqA4kDmM0DMeoV5g8GX0W1HjKH96my5IYTIkm8mJ80mL2W499gzmRLT8WSZcGkmL9eSxduup+M1X3aY4kUnPYRqKgzDW3eHlpOoWdxWGdTcWPGVw1H59Qt7Wx7XEkl003VMzQx2ZwOUBsFugYJ1mW8ZXW8mye2w73ZQXUmdrScLTS+6QeMA89J6KypljHnrQmiITrFzW18vzWnOuEIQiBBHVCEAhCEAhCEAhCEAhCEAhCEAvRHZTg8NTAAY1tF1aGg/Vuh1SPxXJI4kheesI48j6xb3XqO7Z7TB4NoGdzqlNuRrYlzK7gS4jh2LGyDrYqVvBa43GVHYl1OowU2ZS5hiMrRGUOHCxCrziagxBpAsLQAQTaZ6hWe+lfs31IYDmgve4gfazZROpiLLO4eq59QS2BESCYsbT5LNdTu2zkqMxIGTM00nuNwKgPcJ/y5hPOFYYWmWupMdmDXNc3UZS6O4G3uSHPJnkOSexNLPRdTkGYcJv3mkOafUe6p8LtQ1aYziAXuGVurHSWgzqXNJBgfkiPPa1A03upusWEtPkYTFYXWh3xwuTEyNHsY6ZmTGVxPiWys9WN1uccq4QhCMhK2OIn2SIQBQhCAQhCAQhCAQhCAQhCAXoH0ZbYgdg4wKdVtVuXMXnOW03QBqADJ6GeC8/U7YmP/h69Orchp7wBglps4A8DBMHmpVxuq9D3lwlWtXz1HEBgeYzR3z8LBqZgX8FW4LCOpvDgT3mnM0uL+8RIOg81I2htOlWpPqtqzJaYtEku1OrTA68U3sLGS4E5bA5rXk8vJc7Xo0uqDXWBtpBB1AgHj4qpBFPF1QG97MCy0zLQDpodbq0w9XPEfEO6Rw6kyVVbcw5w1bt5OSpAc8n/AA3WEDoQLeabRU/SC0CvSA1FO/m4wOvFZSvw8/yV7vTtRmIqU3MMhlPITBEnMTabnXVUFZ14/fous45ZOEIQjAQhCAQhCAQhCAQhCAQhCAQhCAQkKvNi7r18QQSOyp653g3H4W6u+XVFk20n0PFj6+Iw1VjXsq0cxDgCJY4elnlairu9h6dYOptLekyB4ApNxN3qGDqCpJc8tLS91rHUBosAfNWFPF0xiMhlwBcZgxxgnpom59dJLEp2EGrcokAGwWX3w2xS7GphgMxfE/aywZsdZCm7Rx9R7cre406uMtJH4RqsnVwTWmx/fJZyqyKvC7OaWDuyTe/yngrfZVPM7sxToNpiz3FgMjiPeJ1VqMG2lh3VXt+FhfHH8I9wlpYfI2nTAAeWtc49XLG2tRnq26+HeS2i+s1wvme0GkOljnHvoqPa+79XDNa9+RzHHKHMdInWCCAQt/SaAYAkAkDj4u8U7jqDXU3U6t2PEFtyeYcDwIMfmtTJi4R5MhXm3N3KmH7wDnUj8NTKRro1/wB1w9FSOaRrZbc7NEQTKEIgQhCAQhCAQhCAVju/sd+LrsoU7F13OiQxgu558Bw4mBxVcvT/AKHtmkMr4lws/LRYeNjmqR0+AevJFk3Vzgt1cLQ7tKiHvH26nfdym/db4AcVY1GBgA4n9x4WVyaEDNFz04cFT4kSsfXeIlbTRcUnhjS6xcbTxA5KPi62o4JtvwyiouMxRcqqq8aqbibj9hVFWvBuOnBQaneF4q4eoGaZaZ5WkEqP/FTXbf8A6bI8AP8AldbunNT1mAW68BwPkYVPtAFmWpxovyHrTJt6Ej/UoLbBwCCZMib/ANRH5KUCB3jBNw3l4pnEgDIW6dmf99/dyh4rE6RwVqLWkTWaWvDTTiAHEw4/2tdeZ7w4IU6uUTluIPxNI1aT5+4XqWGw0sbya3vDr/yspvthM1Jz/tU8ryQIlpJYZ8Jb6JKl4wLmLhPrlzVvblcTaEuUpFWdBCEIBCEIBeybhZmbLouAmXVD/wDZAHsvG17JutiwzY+HaCJPaeI+tcpbqN4dbFtcVKLXaEiD0IsfcKix5gFMbI2oA00jzL/WAff5rjH4iQTPRc5XazSqxdSQenFOPf3BF0xiRI4ym21DktqP1VA9hmFmdoNvA4fNaF+IIF5Wc2g4ucSBr7+SRK0u4lWWvnVrh/tEj2XWOwHaVatMGO7VaRrMMD2jxgt/0qP9HxIZWn70kchlEH5qfi6uTG693NSc7+mpT7L2JCgj7Hq9rhC/7TGOn2d82e6guEydQS30LgE7uS/LWq0HcWvYR1uLehXWxsppOL4HZgFxP4XifkqNRQpkMvx+QVTt/DOqYar2cz2bxH3gIOn+VWOycV2g1kG6l1G5Jfwb04clUeGIV1vZso4euYHcqd5saA/ab5GfJUoVcwhCRBwhCFpgIQhAi9SwlE0sNQouMmmwF1oyuqAVS09RnAWC3WwIr4yhSPwl4L/6G99//a1y9G29jbkcXEud0n9geSxnx1/lPqVucQ/GVKZEh2Hfr0fTK0GL2WxrXOgHxWM3Bxf/ALm0TZ1Kq3xsHf8AivQ9oUiQRwH6KYRvKsPi3apmnBZ4BScTT1HVNupdzhKKi4gd3hP7us891yImAfXxV1iSZIHL0VQ4gBx9kF9uYW9liHwJLSCDxDQHAepKa20CX13DUUMIG/1Oe2Pml3KvSrng4uA9Apz+/UrGJHb4amPCnl/MKCn2Ycm1PGq5vnmKY3id2WHxI0JxIYOozPeR/wBoXGzZfjaJ4ur5iR/USUzv5iJp04/6tatV8gQxvrLlqM3jvd3bmSNY08Fr/wD1IVQGtcC0XPV2vsvJdnNJfEm8/Ja7YRcDE/p4hOEu17vNs0YhmSO8e808nRY+ehXl9RhaS0iCCQRyIsQvZ8DSnLqY/cryvemq12MxBbp2jgPKxPmQVWaqkJUqIZQhC05hCErGkkAAkmwAuSToAOJQa/6MaAOIq1CLU6Rg8i5wb8pUza2KNRzzJGotyHNd7NwgwdE0iR2zzmqOH2YENpg9JM9T0VTiHEA9Vzyu3owmoe3KxPZ7Rwzi43qhniHgtPzXs7amZrr87LwHYdYHHYY8BXpf/o2SvfqYAqVIHErXKzLvbFbSYQ5yabRdkBlWG3nQXKJgawfSBGosfWyy2rsbQtrdU1Oj3CTxVtjc9R2RjSTx4AdSeAVbjn5Ghgu/hGg5uPQKCw3d+qY0HR7jI5ZgI+Sttmg5K33u2Dh4tOYf7fdYzYOMzYipQcSQ8DKde828+Yn0Wo2diy2rUade68f1MID/AGv5qfTsVeyaJp1MXiSLUe0ZT5Zi6AR6hUm/J72Gb93Dsnxc5xW12ywChVY0Dv4ns7aS6sCR6LI771AcVVaB8FGmweIgytxjLig2VTOcW1/4W92NhtLX68unms9hqN2GNAY6zH9lsdhs0TtWTUW9auKFB1V1gwOd6AleJVHlxLjqSSfEmT816X9JOMFPDtpA96s6T0Y2J9TA9V5iVWbSyhcoVZcoQhVgLUbgYUGs+u7SgyW6f4jjlb7Zz4gLLrcbFw/YYNs2dWd2h/oiGA+jj/mCmV1G8JuucfWLnuM6qk2viCGAcTby4qxxNcAKkwtP+JxNOmTDXvDeXdm9+BN1jGOmd80f3dwp7ai6LuqMFMdc4GfwEGOongvdw/653UEeq8yw+EczHU6rqD+zpuDmNaJAa0wAItYQt7jtqU6bg8HMTZo+8f0T/W6sx1NKzeLDZnFQdn4UUaUOOpk3RtnbYYZqkZ+DBoPHmeip62IfWMvBAPws0Lx1PAIqbUx4cMtP4eJFsx5DifFV+OpZGVHxnfGY9Bo1vQfNPNqhoaRDnOcGMyi2sd38I5pKmHIOLdwMNk8mzEfPzWL6sYzZxLazH6EPE+evzWy2s00nOrj7LmFw5tcyHGfJZnEYPLVA+9lIW8wuFFSnSe77RbrpnaCACCLgq5e1J5De0x2LS55+rqvp1mO+5XZBg/he0ESsRjKufGVidKmdvlkgLT4/aza1bsS0PqMa6GkQztQMuZ8WiCCFnauzKrMjiJIJmL8BeeWq3GalbIeajKfINHrAB+S3Oy6QYzM4gAAknprKzWwMARlFgBopW/8AWdTwgawwHPayoeJaQ42PKWwkPjEbz7YOLxDqt8tm0xyYNPW5PiqkpSkWnMIQhByhCFWErZWC7aqynMBx7x5NF3H0BWm2rjC52kNENa3k0WA9Aq/d/DOptNUtcC7uslpuNSQOMmB5FSdvOFBgbY1X3M6jqfPRYvt07Y+Tan2nifsD/Mfy+SZ2NiOzr0nnRrxPhMH2KiSuqYuPEfNak8c7lu7ey0cTwa4d2ZzOGUfinUtWcxG1XVahp4WXvPx13aAcS3kFZY3ZTHgB1GpWEdwNABEagvzC081ncfieymlDKDZg0muzO8ajxx6Arnp6bTtGgym45T2lQfHUddjeq6q4phEGamc2aLPqkcT9ykPcKqdtNz4p0WWsBbU8CRx8FZYDBZdTNR3xu4x922irO1lsDDl7w98dyXWsBl+FrRyBhTsYPqHfid68E1SrZGGI7xjyH90zjcbLGsj/AJ1UppW7ew8Gm78IutPuhjWZHNcMxYSWC0zaw/1KJtqmHUWdGqBuyT27mAxmyEHlIyn8k+iBtCgKDqmLaDlqVoa1txkuXHnGYESrHBbXZWa99QgXDWQLH9ALC6v9o7jUnOlucuPxZncJvlAs3wAVXU3fp4btaTST2bWVmnlJcHSOIEA+q1ZpmVIFQUmF8G0R1JMAeHHyTO+MVsDUMgGmGzNiHsfBEcyHH1WZG3KtTEBlVwyAGGizZsSeZmOKufpMpH+Ha/SarDqLzTcPOIQvHm5QhAWnMJEqECH/AJ9Vb7BwbXNqVHj4coYTdocZuRx4KDgsA+sXZI7oLjJi3AeK0uFb2VKkGNlsyXWlziR3iOWoHgpaYz3adj3htJziC/JTlpkyb/FI0EysLXrF5LnEkn9x4L0TaFWnQw5dUEtc6rSItJDwSIHGLeErzcJiv9KVdUviHiPmuV1S+Js6SJ9VpzbN1A4gPmq9oLi7KDYcIAnQxPmo9PYlNoEmT7qbUpzIEB7SQJmHN4XF0r8NWIsWN/pkH1N1y29OjNIilDRBcZ0vl5X5q12fQtc3OvmqIYOo12oPlr5rRCv2bJNjqY5BAxizLso0b3fPUn3XGJHeaOv5rjOfiOoGY9Sf+V0wnO3oJ9v7qVY0GMbNBluGqzdIGnWpuH2qbT84+S1Vdv8ALN/pJWex7fqsNVHIsPkQR7FWo9IwdfNlfwcLxwWaxuJa/F03NMsr0XU555XEfmpmwKjjRqN4NDjJ6Cbc7qoweHL6GHqD/pCofZrv/H3Wtsyaee7RwjqWIyuu5rsh63I97eq1m+BY/ZrCTDmFrRx7wPw/6ST5Ko23s4mpUIM5a03n4XODhc8g4KFv3Wf/ABBomQymG5WzYEi5PAu6qozSEiVVgiEspEGj3ZtTJJgZiT4AAacVZ1XDPTFnOnQi4H6zwVdu4xoolz3BrczpJsIDbgeJUevt0Zn1GiXus0xAbwBg6lYs3XSWSQ1vdVacS5rb5AGOPAvHx+9vJUxKCZubzcoXRxt3Qpmx8H21enS0DnX/AKRd3sCoa0u4VJprvJBJbTlscO80H2Qk3Wi2qBrHi3Seo5FV+HqmYa539NiR5Egqfj2SbfvxVfWw8kQRm6TbrPBcnoScjieJ56NH5lIanaPDPstu7y0CgVNpObLHyRwf+oHzUzCPbkhpBLtYTWg7WfaPvEemq7Y658h+/RcYhvfa0cAf0TLsQGmdZcABzJsB6qVY22KIGHZ/QVQVKWbZ4I1a8HyLY/JXe0Y7KBEhh+V1X7nHPhajebfyWqyvdh48PwhjVtFwI4g5Sq/Ybv5aDwyj/VDSo2wMRlw+JZaezcb62kfmn91X5qTxyDD5gn+yS70fqCzCl5YHWEimfFpLffKFlfpHoH+JDyILqYzDkQSPkQtbjapBqgyHdq94EEWzAtcLaarL/SViM2JLeDGNH+Z3ecf9vorErGIhCFpzEJEqRAvaGMsmJmOE84QXWAgW9/FcpVWAhCEAth9H+H/xqvQUx595x9m+qx63u4NOcNUPHtf/AAYpWsOrHEC5t62HpqUdiDBJGvgPRc1R39STzKml4ylrRmcdALx1J0AWI7qfaGGaHwdGDO88hqG+ao9l0iXufcHOJjwkj3Ct9qYgNmkO9Bms7g5+rWDoNT4Qmd3GZhPNznH9+AVQ3Txri6X3ALmSBcxe44FLUAIhhk5muFtIM8Uxsx+docftPqP9SVLpC7ep+azVjT4WuH0HmRIacw4tMaELr6Pm90jnHyVTVpulzqQuQWx95vI/MK83Lpupjvtc2IFwY0jVWT2JSbQodi6vl+CpSd5GR+ijbjVJa+dcumujk/vpi8sBpnM0/MhVW5Du9rFnJfKfGl2nSzgHi1rwPIz+RXm2/wA0jFOJJ7zGOvwtEeHdW/pY8PxHYibMcTyOYW+R9VifpKZ9dTf96n8jp7rW/UvGNRCESq5hCEiAQhCrAQhCAW73HcRhakd4moZAIkDI0CeUwfGFhFuNwaeWhXqEyHuaABcgsBuY0/xPZSt4dTg0udoOdxMKcA547OkYn4n8Gt45ebuXJMYVgcePmfyV7hKOXMQBYeWizI61htp0BTYQDMGLczc34nmpFN/Y4Z7tMlMN8Xut+ajY29RlM8O87zv8gjek5KNKiPiqHtHevdUhXOyGQ1jfwlWOCpgOJ+6LeOgVfh7VA38KsaDxEcSZPQaD81KrS7FZ8J5AytLh/hHQqk3fpy2Y4K5wr7PEGQ4jQwO6DrpxXTHjGTA7fqirU6Znj/uP6prdZn1gYZguIPldcYr4i7lVIPnBV5uJQBqV6h1pnIB1fefQe6x2tchqg3stp5YgZGDnMg3v4qh+kZtmHlUe2fFod+S028I7PadF2gdTHsSqz6TqIGGaRFq8+TmGyv1Lx5kUiVItuRUIlIooSJYPL2SX5eyrOioXOboEubohooatxuXVDcJVEw41RbS2QX9isMHfuVe7qlznVWN40y7W5yEG3WCVK1j5W9wlPTxVvVqBlNzjGhNvBZnZeKMCV3t/HPextCnepVMAcm8XO5BJx0Umw29rWq1XfA13qBYAeirdr411bFBz4twGgaNB7e60FdzKDOxaQRTs50XfUIl1+MD/AHLNYAZ6jjxc7KPCb+wUKkUa5/iY/DHtKmUcT36nQgDyUKiR/EuPKfayNlOLg8/iWar03dKvmaFf7MaMrnH7TnO8pgfJYjYVc0qUDU6edgt1s+llaG8gAumPGa8xafrcWw/ZeHj5fkp25uPH8XVYJio1rhOmZhIPsR6Jt2GI2jXZ94W9v1UWlXNKtSeOBIMceaw0vfpDJZUwtUaguYfY/qom+4z7Oe7k+i/1GXXzT/0k1Q6hRcPvBzT4tKb2x3tk1ByoUXc7hzZ+a1r2sXjydCU+CTyVYCEs9EiDvtnc0vbO5psFEqjvtCjOenouQUsqAJ6BaPcJoOMbcN7lTW090iPefJZ0K63OAOMpAkAHMHEnL3Sx0iVVnWkoy3ugtMHUGeKn0opB5Z3q1SGtJuZNh4AaqDgxSFR4ZJZmsT8wCrfCECo1wF+B4gnisR0rMb0URQa2nrlFydXPN3OPiUxsLD5KbqxFmAx1cRr5LreMOrYrsx9ky4prFV8lF9IcXgk8+fyCCvwcw93E29dVbbJoQ3lJ9lWGQxrRqe9+QVtQJysA1PyFypVjSbHaXVAOAv5DRbnDGYWN3etLvLyWsw1W4K3izkyu3h2e1JBjOz3gfoqrH0++Z4PVzvW8N2jh3nQtHXwTO8WGy1K0cC13rB/NZsWIO9RJwVP/AON4JP4TGX5wpm1qWTZ1ZhM/yzSPDM0/qlqURWwbgRdpYHRpZ4cNOEKXjm58C9tr4OoOvcdZajNeMkLmF0go5uUqVCBciMqUFCqkyoypUkoDKpeyXhtek5xygVGkk6ASJPooiEHoOKNNtZ+R+YEzo7nPFTcLWl+n6Ry8VVOaSzDVSI7Sm2epHdnzhXGEpwZFuHmsa9dUJ+ynUw982J1MZo4BUO0GCQ3gLn8ytXt/GZWXvHDm46BZTGUzo74nAFw5cgrRDptzGTMcPAaBXGCEuE8B7m6qn03OByWAgclaYIZQBM3F+J5rI1Oy35WgDp6xdaTCVJgD9hZTCOv8lr9lUIbaZNyeq6YpWR38cTimwD3QADEackm0sZ2jrfapMJvyACud8WgObzOs3J81UUsKy72gTESs3pF1sJv8tXaOU+39k1jKH8u9gv8AU4po8jI9gpO6UOzt5gDx4JmkC7DyOArjydTdxW/jP14ikShCywSUISopEJQiFQiVEJYQIF0EkJQFBs93sS9+EIzyaVTK1pAJDC0G3GJlXWExN+JOv7CyW5jnur/w7XhorAgyBq1pc2CdDwWjpUn0z9YHAx+4U+ukvjrH1Qz6+qB3J7JmveP2ndVncBhn4l5qEkNkyRxOsBXVbC9s4OqAmmz4aYuT+J5FgOisahaxnxMpjmSGtA5dSis/iKZsxo0UvDYcNEOcG9TYf3RWxDW2pd4nV5GvhKiHDzrdQaDCYmmHCHNP74La7NxOWmXvgBomYOgEysbg8KAGAAcFab34wswopAjNUIBj7o+I/kty6iVU7y7x08RUZ2QfkjVzQ256TKsmUvqg7mSPS/5rJMorYsP8uzoSsz04c3UqZcRl5h3tdTMIQ3D1vwmv8nKt3cP8y08s3yU1lIupYmmNXPqtEcJaVqXxm9eG8ki6AskUYIlQhA21ycDkIQhcyMyEIozJcyRCB2jXcwh7Tlc0y0jgQt1jMe7tvhbeOHMHqhCsaxTcRi/5SoQxgdlPe70i5FrrztlUlzZv3hrJ4oQrYlaFuLOYiBbx/VSRijOjff8AVIhZ1G1zh9oEOp91huNZ/VRd59qvfWuG91oAF449UIWrPEqvbjnSLN068/FXrNrvyBuVkB0j4v1QhSQGx9rOFcENZ8Th9rl4qwO3H0zWcGsJ7XiHEXiftIQtyRK8kxDu86wHeNuVzZN5kIXNgmZKhCo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790700"/>
            <a:ext cx="19907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054" name="AutoShape 6" descr="data:image/jpeg;base64,/9j/4AAQSkZJRgABAQAAAQABAAD/2wCEAAkGBxQSEhUSExQUFRUWGRoWFhcXGBcUGBcXHRgYGBgXGBcYHCggGBwlHRUVIjEhJSkrLi4uFx8zODMsNygtLisBCgoKDg0OGhAQFywkHyQsLCwsLCwsLCwsLCwsLCwsLCwsLCwsLCwsLCwsLCwsLCwsLCwsLCwsLCwsLCwsLCwsLP/AABEIATQAowMBIgACEQEDEQH/xAAbAAABBQEBAAAAAAAAAAAAAAAAAQMEBQYCB//EAEIQAAEDAgMFBgIIBAUDBQAAAAEAAhEDIQQSMQUGQVFhEyJxgZGhMrEHI0JSYsHR8BQkcuEzgpKy8UOiwhUlY6Oz/8QAGAEBAQEBAQAAAAAAAAAAAAAAAAECAwT/xAAdEQEBAAMBAQEBAQAAAAAAAAAAAQIRMSFBUQMS/9oADAMBAAIRAxEAPwDxNCEIBCEIBCD0HhZK4IEQhCAQhCAQhKIQcpV0QuUAhCEAhCEAhCEAhCEAhCEAhCECvdJJgDoJt6pEIQCcw+HdUcGMaXONgBf9+KbW23UwTKWFdiXOaKtR31PFzWUyc5Nu6HHuzPDwRcZuuMPurQpszV3VXvgEspwzKTAGoJcJm4jwS1t16DWlxLgRqA4kDmM0DMeoV5g8GX0W1HjKH96my5IYTIkm8mJ80mL2W499gzmRLT8WSZcGkmL9eSxduup+M1X3aY4kUnPYRqKgzDW3eHlpOoWdxWGdTcWPGVw1H59Qt7Wx7XEkl003VMzQx2ZwOUBsFugYJ1mW8ZXW8mye2w73ZQXUmdrScLTS+6QeMA89J6KypljHnrQmiITrFzW18vzWnOuEIQiBBHVCEAhCEAhCEAhCEAhCEAhCEAvRHZTg8NTAAY1tF1aGg/Vuh1SPxXJI4kheesI48j6xb3XqO7Z7TB4NoGdzqlNuRrYlzK7gS4jh2LGyDrYqVvBa43GVHYl1OowU2ZS5hiMrRGUOHCxCrziagxBpAsLQAQTaZ6hWe+lfs31IYDmgve4gfazZROpiLLO4eq59QS2BESCYsbT5LNdTu2zkqMxIGTM00nuNwKgPcJ/y5hPOFYYWmWupMdmDXNc3UZS6O4G3uSHPJnkOSexNLPRdTkGYcJv3mkOafUe6p8LtQ1aYziAXuGVurHSWgzqXNJBgfkiPPa1A03upusWEtPkYTFYXWh3xwuTEyNHsY6ZmTGVxPiWys9WN1uccq4QhCMhK2OIn2SIQBQhCAQhCAQhCAQhCAQhCAXoH0ZbYgdg4wKdVtVuXMXnOW03QBqADJ6GeC8/U7YmP/h69Orchp7wBglps4A8DBMHmpVxuq9D3lwlWtXz1HEBgeYzR3z8LBqZgX8FW4LCOpvDgT3mnM0uL+8RIOg81I2htOlWpPqtqzJaYtEku1OrTA68U3sLGS4E5bA5rXk8vJc7Xo0uqDXWBtpBB1AgHj4qpBFPF1QG97MCy0zLQDpodbq0w9XPEfEO6Rw6kyVVbcw5w1bt5OSpAc8n/AA3WEDoQLeabRU/SC0CvSA1FO/m4wOvFZSvw8/yV7vTtRmIqU3MMhlPITBEnMTabnXVUFZ14/fous45ZOEIQjAQhCAQhCAQhCAQhCAQhCAQhCAQkKvNi7r18QQSOyp653g3H4W6u+XVFk20n0PFj6+Iw1VjXsq0cxDgCJY4elnlairu9h6dYOptLekyB4ApNxN3qGDqCpJc8tLS91rHUBosAfNWFPF0xiMhlwBcZgxxgnpom59dJLEp2EGrcokAGwWX3w2xS7GphgMxfE/aywZsdZCm7Rx9R7cre406uMtJH4RqsnVwTWmx/fJZyqyKvC7OaWDuyTe/yngrfZVPM7sxToNpiz3FgMjiPeJ1VqMG2lh3VXt+FhfHH8I9wlpYfI2nTAAeWtc49XLG2tRnq26+HeS2i+s1wvme0GkOljnHvoqPa+79XDNa9+RzHHKHMdInWCCAQt/SaAYAkAkDj4u8U7jqDXU3U6t2PEFtyeYcDwIMfmtTJi4R5MhXm3N3KmH7wDnUj8NTKRro1/wB1w9FSOaRrZbc7NEQTKEIgQhCAQhCAQhCAVju/sd+LrsoU7F13OiQxgu558Bw4mBxVcvT/AKHtmkMr4lws/LRYeNjmqR0+AevJFk3Vzgt1cLQ7tKiHvH26nfdym/db4AcVY1GBgA4n9x4WVyaEDNFz04cFT4kSsfXeIlbTRcUnhjS6xcbTxA5KPi62o4JtvwyiouMxRcqqq8aqbibj9hVFWvBuOnBQaneF4q4eoGaZaZ5WkEqP/FTXbf8A6bI8AP8AldbunNT1mAW68BwPkYVPtAFmWpxovyHrTJt6Ej/UoLbBwCCZMib/ANRH5KUCB3jBNw3l4pnEgDIW6dmf99/dyh4rE6RwVqLWkTWaWvDTTiAHEw4/2tdeZ7w4IU6uUTluIPxNI1aT5+4XqWGw0sbya3vDr/yspvthM1Jz/tU8ryQIlpJYZ8Jb6JKl4wLmLhPrlzVvblcTaEuUpFWdBCEIBCEIBeybhZmbLouAmXVD/wDZAHsvG17JutiwzY+HaCJPaeI+tcpbqN4dbFtcVKLXaEiD0IsfcKix5gFMbI2oA00jzL/WAff5rjH4iQTPRc5XazSqxdSQenFOPf3BF0xiRI4ym21DktqP1VA9hmFmdoNvA4fNaF+IIF5Wc2g4ucSBr7+SRK0u4lWWvnVrh/tEj2XWOwHaVatMGO7VaRrMMD2jxgt/0qP9HxIZWn70kchlEH5qfi6uTG693NSc7+mpT7L2JCgj7Hq9rhC/7TGOn2d82e6guEydQS30LgE7uS/LWq0HcWvYR1uLehXWxsppOL4HZgFxP4XifkqNRQpkMvx+QVTt/DOqYar2cz2bxH3gIOn+VWOycV2g1kG6l1G5Jfwb04clUeGIV1vZso4euYHcqd5saA/ab5GfJUoVcwhCRBwhCFpgIQhAi9SwlE0sNQouMmmwF1oyuqAVS09RnAWC3WwIr4yhSPwl4L/6G99//a1y9G29jbkcXEud0n9geSxnx1/lPqVucQ/GVKZEh2Hfr0fTK0GL2WxrXOgHxWM3Bxf/ALm0TZ1Kq3xsHf8AivQ9oUiQRwH6KYRvKsPi3apmnBZ4BScTT1HVNupdzhKKi4gd3hP7us891yImAfXxV1iSZIHL0VQ4gBx9kF9uYW9liHwJLSCDxDQHAepKa20CX13DUUMIG/1Oe2Pml3KvSrng4uA9Apz+/UrGJHb4amPCnl/MKCn2Ycm1PGq5vnmKY3id2WHxI0JxIYOozPeR/wBoXGzZfjaJ4ur5iR/USUzv5iJp04/6tatV8gQxvrLlqM3jvd3bmSNY08Fr/wD1IVQGtcC0XPV2vsvJdnNJfEm8/Ja7YRcDE/p4hOEu17vNs0YhmSO8e808nRY+ehXl9RhaS0iCCQRyIsQvZ8DSnLqY/cryvemq12MxBbp2jgPKxPmQVWaqkJUqIZQhC05hCErGkkAAkmwAuSToAOJQa/6MaAOIq1CLU6Rg8i5wb8pUza2KNRzzJGotyHNd7NwgwdE0iR2zzmqOH2YENpg9JM9T0VTiHEA9Vzyu3owmoe3KxPZ7Rwzi43qhniHgtPzXs7amZrr87LwHYdYHHYY8BXpf/o2SvfqYAqVIHErXKzLvbFbSYQ5yabRdkBlWG3nQXKJgawfSBGosfWyy2rsbQtrdU1Oj3CTxVtjc9R2RjSTx4AdSeAVbjn5Ghgu/hGg5uPQKCw3d+qY0HR7jI5ZgI+Sttmg5K33u2Dh4tOYf7fdYzYOMzYipQcSQ8DKde828+Yn0Wo2diy2rUade68f1MID/AGv5qfTsVeyaJp1MXiSLUe0ZT5Zi6AR6hUm/J72Gb93Dsnxc5xW12ywChVY0Dv4ns7aS6sCR6LI771AcVVaB8FGmweIgytxjLig2VTOcW1/4W92NhtLX68unms9hqN2GNAY6zH9lsdhs0TtWTUW9auKFB1V1gwOd6AleJVHlxLjqSSfEmT816X9JOMFPDtpA96s6T0Y2J9TA9V5iVWbSyhcoVZcoQhVgLUbgYUGs+u7SgyW6f4jjlb7Zz4gLLrcbFw/YYNs2dWd2h/oiGA+jj/mCmV1G8JuucfWLnuM6qk2viCGAcTby4qxxNcAKkwtP+JxNOmTDXvDeXdm9+BN1jGOmd80f3dwp7ai6LuqMFMdc4GfwEGOongvdw/653UEeq8yw+EczHU6rqD+zpuDmNaJAa0wAItYQt7jtqU6bg8HMTZo+8f0T/W6sx1NKzeLDZnFQdn4UUaUOOpk3RtnbYYZqkZ+DBoPHmeip62IfWMvBAPws0Lx1PAIqbUx4cMtP4eJFsx5DifFV+OpZGVHxnfGY9Bo1vQfNPNqhoaRDnOcGMyi2sd38I5pKmHIOLdwMNk8mzEfPzWL6sYzZxLazH6EPE+evzWy2s00nOrj7LmFw5tcyHGfJZnEYPLVA+9lIW8wuFFSnSe77RbrpnaCACCLgq5e1J5De0x2LS55+rqvp1mO+5XZBg/he0ESsRjKufGVidKmdvlkgLT4/aza1bsS0PqMa6GkQztQMuZ8WiCCFnauzKrMjiJIJmL8BeeWq3GalbIeajKfINHrAB+S3Oy6QYzM4gAAknprKzWwMARlFgBopW/8AWdTwgawwHPayoeJaQ42PKWwkPjEbz7YOLxDqt8tm0xyYNPW5PiqkpSkWnMIQhByhCFWErZWC7aqynMBx7x5NF3H0BWm2rjC52kNENa3k0WA9Aq/d/DOptNUtcC7uslpuNSQOMmB5FSdvOFBgbY1X3M6jqfPRYvt07Y+Tan2nifsD/Mfy+SZ2NiOzr0nnRrxPhMH2KiSuqYuPEfNak8c7lu7ey0cTwa4d2ZzOGUfinUtWcxG1XVahp4WXvPx13aAcS3kFZY3ZTHgB1GpWEdwNABEagvzC081ncfieymlDKDZg0muzO8ajxx6Arnp6bTtGgym45T2lQfHUddjeq6q4phEGamc2aLPqkcT9ykPcKqdtNz4p0WWsBbU8CRx8FZYDBZdTNR3xu4x922irO1lsDDl7w98dyXWsBl+FrRyBhTsYPqHfid68E1SrZGGI7xjyH90zjcbLGsj/AJ1UppW7ew8Gm78IutPuhjWZHNcMxYSWC0zaw/1KJtqmHUWdGqBuyT27mAxmyEHlIyn8k+iBtCgKDqmLaDlqVoa1txkuXHnGYESrHBbXZWa99QgXDWQLH9ALC6v9o7jUnOlucuPxZncJvlAs3wAVXU3fp4btaTST2bWVmnlJcHSOIEA+q1ZpmVIFQUmF8G0R1JMAeHHyTO+MVsDUMgGmGzNiHsfBEcyHH1WZG3KtTEBlVwyAGGizZsSeZmOKufpMpH+Ha/SarDqLzTcPOIQvHm5QhAWnMJEqECH/AJ9Vb7BwbXNqVHj4coYTdocZuRx4KDgsA+sXZI7oLjJi3AeK0uFb2VKkGNlsyXWlziR3iOWoHgpaYz3adj3htJziC/JTlpkyb/FI0EysLXrF5LnEkn9x4L0TaFWnQw5dUEtc6rSItJDwSIHGLeErzcJiv9KVdUviHiPmuV1S+Js6SJ9VpzbN1A4gPmq9oLi7KDYcIAnQxPmo9PYlNoEmT7qbUpzIEB7SQJmHN4XF0r8NWIsWN/pkH1N1y29OjNIilDRBcZ0vl5X5q12fQtc3OvmqIYOo12oPlr5rRCv2bJNjqY5BAxizLso0b3fPUn3XGJHeaOv5rjOfiOoGY9Sf+V0wnO3oJ9v7qVY0GMbNBluGqzdIGnWpuH2qbT84+S1Vdv8ALN/pJWex7fqsNVHIsPkQR7FWo9IwdfNlfwcLxwWaxuJa/F03NMsr0XU555XEfmpmwKjjRqN4NDjJ6Cbc7qoweHL6GHqD/pCofZrv/H3Wtsyaee7RwjqWIyuu5rsh63I97eq1m+BY/ZrCTDmFrRx7wPw/6ST5Ko23s4mpUIM5a03n4XODhc8g4KFv3Wf/ABBomQymG5WzYEi5PAu6qozSEiVVgiEspEGj3ZtTJJgZiT4AAacVZ1XDPTFnOnQi4H6zwVdu4xoolz3BrczpJsIDbgeJUevt0Zn1GiXus0xAbwBg6lYs3XSWSQ1vdVacS5rb5AGOPAvHx+9vJUxKCZubzcoXRxt3Qpmx8H21enS0DnX/AKRd3sCoa0u4VJprvJBJbTlscO80H2Qk3Wi2qBrHi3Seo5FV+HqmYa539NiR5Egqfj2SbfvxVfWw8kQRm6TbrPBcnoScjieJ56NH5lIanaPDPstu7y0CgVNpObLHyRwf+oHzUzCPbkhpBLtYTWg7WfaPvEemq7Y658h+/RcYhvfa0cAf0TLsQGmdZcABzJsB6qVY22KIGHZ/QVQVKWbZ4I1a8HyLY/JXe0Y7KBEhh+V1X7nHPhajebfyWqyvdh48PwhjVtFwI4g5Sq/Ybv5aDwyj/VDSo2wMRlw+JZaezcb62kfmn91X5qTxyDD5gn+yS70fqCzCl5YHWEimfFpLffKFlfpHoH+JDyILqYzDkQSPkQtbjapBqgyHdq94EEWzAtcLaarL/SViM2JLeDGNH+Z3ecf9vorErGIhCFpzEJEqRAvaGMsmJmOE84QXWAgW9/FcpVWAhCEAth9H+H/xqvQUx595x9m+qx63u4NOcNUPHtf/AAYpWsOrHEC5t62HpqUdiDBJGvgPRc1R39STzKml4ylrRmcdALx1J0AWI7qfaGGaHwdGDO88hqG+ao9l0iXufcHOJjwkj3Ct9qYgNmkO9Bms7g5+rWDoNT4Qmd3GZhPNznH9+AVQ3Txri6X3ALmSBcxe44FLUAIhhk5muFtIM8Uxsx+docftPqP9SVLpC7ep+azVjT4WuH0HmRIacw4tMaELr6Pm90jnHyVTVpulzqQuQWx95vI/MK83Lpupjvtc2IFwY0jVWT2JSbQodi6vl+CpSd5GR+ijbjVJa+dcumujk/vpi8sBpnM0/MhVW5Du9rFnJfKfGl2nSzgHi1rwPIz+RXm2/wA0jFOJJ7zGOvwtEeHdW/pY8PxHYibMcTyOYW+R9VifpKZ9dTf96n8jp7rW/UvGNRCESq5hCEiAQhCrAQhCAW73HcRhakd4moZAIkDI0CeUwfGFhFuNwaeWhXqEyHuaABcgsBuY0/xPZSt4dTg0udoOdxMKcA547OkYn4n8Gt45ebuXJMYVgcePmfyV7hKOXMQBYeWizI61htp0BTYQDMGLczc34nmpFN/Y4Z7tMlMN8Xut+ajY29RlM8O87zv8gjek5KNKiPiqHtHevdUhXOyGQ1jfwlWOCpgOJ+6LeOgVfh7VA38KsaDxEcSZPQaD81KrS7FZ8J5AytLh/hHQqk3fpy2Y4K5wr7PEGQ4jQwO6DrpxXTHjGTA7fqirU6Znj/uP6prdZn1gYZguIPldcYr4i7lVIPnBV5uJQBqV6h1pnIB1fefQe6x2tchqg3stp5YgZGDnMg3v4qh+kZtmHlUe2fFod+S028I7PadF2gdTHsSqz6TqIGGaRFq8+TmGyv1Lx5kUiVItuRUIlIooSJYPL2SX5eyrOioXOboEubohooatxuXVDcJVEw41RbS2QX9isMHfuVe7qlznVWN40y7W5yEG3WCVK1j5W9wlPTxVvVqBlNzjGhNvBZnZeKMCV3t/HPextCnepVMAcm8XO5BJx0Umw29rWq1XfA13qBYAeirdr411bFBz4twGgaNB7e60FdzKDOxaQRTs50XfUIl1+MD/AHLNYAZ6jjxc7KPCb+wUKkUa5/iY/DHtKmUcT36nQgDyUKiR/EuPKfayNlOLg8/iWar03dKvmaFf7MaMrnH7TnO8pgfJYjYVc0qUDU6edgt1s+llaG8gAumPGa8xafrcWw/ZeHj5fkp25uPH8XVYJio1rhOmZhIPsR6Jt2GI2jXZ94W9v1UWlXNKtSeOBIMceaw0vfpDJZUwtUaguYfY/qom+4z7Oe7k+i/1GXXzT/0k1Q6hRcPvBzT4tKb2x3tk1ByoUXc7hzZ+a1r2sXjydCU+CTyVYCEs9EiDvtnc0vbO5psFEqjvtCjOenouQUsqAJ6BaPcJoOMbcN7lTW090iPefJZ0K63OAOMpAkAHMHEnL3Sx0iVVnWkoy3ugtMHUGeKn0opB5Z3q1SGtJuZNh4AaqDgxSFR4ZJZmsT8wCrfCECo1wF+B4gnisR0rMb0URQa2nrlFydXPN3OPiUxsLD5KbqxFmAx1cRr5LreMOrYrsx9ky4prFV8lF9IcXgk8+fyCCvwcw93E29dVbbJoQ3lJ9lWGQxrRqe9+QVtQJysA1PyFypVjSbHaXVAOAv5DRbnDGYWN3etLvLyWsw1W4K3izkyu3h2e1JBjOz3gfoqrH0++Z4PVzvW8N2jh3nQtHXwTO8WGy1K0cC13rB/NZsWIO9RJwVP/AON4JP4TGX5wpm1qWTZ1ZhM/yzSPDM0/qlqURWwbgRdpYHRpZ4cNOEKXjm58C9tr4OoOvcdZajNeMkLmF0go5uUqVCBciMqUFCqkyoypUkoDKpeyXhtek5xygVGkk6ASJPooiEHoOKNNtZ+R+YEzo7nPFTcLWl+n6Ry8VVOaSzDVSI7Sm2epHdnzhXGEpwZFuHmsa9dUJ+ynUw982J1MZo4BUO0GCQ3gLn8ytXt/GZWXvHDm46BZTGUzo74nAFw5cgrRDptzGTMcPAaBXGCEuE8B7m6qn03OByWAgclaYIZQBM3F+J5rI1Oy35WgDp6xdaTCVJgD9hZTCOv8lr9lUIbaZNyeq6YpWR38cTimwD3QADEackm0sZ2jrfapMJvyACud8WgObzOs3J81UUsKy72gTESs3pF1sJv8tXaOU+39k1jKH8u9gv8AU4po8jI9gpO6UOzt5gDx4JmkC7DyOArjydTdxW/jP14ikShCywSUISopEJQiFQiVEJYQIF0EkJQFBs93sS9+EIzyaVTK1pAJDC0G3GJlXWExN+JOv7CyW5jnur/w7XhorAgyBq1pc2CdDwWjpUn0z9YHAx+4U+ukvjrH1Qz6+qB3J7JmveP2ndVncBhn4l5qEkNkyRxOsBXVbC9s4OqAmmz4aYuT+J5FgOisahaxnxMpjmSGtA5dSis/iKZsxo0UvDYcNEOcG9TYf3RWxDW2pd4nV5GvhKiHDzrdQaDCYmmHCHNP74La7NxOWmXvgBomYOgEysbg8KAGAAcFab34wswopAjNUIBj7o+I/kty6iVU7y7x08RUZ2QfkjVzQ256TKsmUvqg7mSPS/5rJMorYsP8uzoSsz04c3UqZcRl5h3tdTMIQ3D1vwmv8nKt3cP8y08s3yU1lIupYmmNXPqtEcJaVqXxm9eG8ki6AskUYIlQhA21ycDkIQhcyMyEIozJcyRCB2jXcwh7Tlc0y0jgQt1jMe7tvhbeOHMHqhCsaxTcRi/5SoQxgdlPe70i5FrrztlUlzZv3hrJ4oQrYlaFuLOYiBbx/VSRijOjff8AVIhZ1G1zh9oEOp91huNZ/VRd59qvfWuG91oAF449UIWrPEqvbjnSLN068/FXrNrvyBuVkB0j4v1QhSQGx9rOFcENZ8Th9rl4qwO3H0zWcGsJ7XiHEXiftIQtyRK8kxDu86wHeNuVzZN5kIXNgmZKhCo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790700"/>
            <a:ext cx="19907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7" name="Afbeelding 6" descr="jupit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88840"/>
            <a:ext cx="2088232" cy="3945862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/>
        </p:nvGraphicFramePr>
        <p:xfrm>
          <a:off x="251520" y="1556792"/>
          <a:ext cx="6096000" cy="464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CB8C88E-A04D-4B89-9643-ADFB3DB5D8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CCB8C88E-A04D-4B89-9643-ADFB3DB5D8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CCB8C88E-A04D-4B89-9643-ADFB3DB5D8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B28F9B-1E17-4322-B628-D7FC48B08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97B28F9B-1E17-4322-B628-D7FC48B08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97B28F9B-1E17-4322-B628-D7FC48B08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709F44-B66F-4688-9CFC-716B3C6E1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14709F44-B66F-4688-9CFC-716B3C6E1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14709F44-B66F-4688-9CFC-716B3C6E1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34B5EB4-4F4E-413F-A1EC-12AE24B49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334B5EB4-4F4E-413F-A1EC-12AE24B49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334B5EB4-4F4E-413F-A1EC-12AE24B49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9E36F2-5690-4D8C-A630-DDA51E27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BA9E36F2-5690-4D8C-A630-DDA51E27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BA9E36F2-5690-4D8C-A630-DDA51E27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Belangrijkste Griekse Goden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772817"/>
          <a:ext cx="5050904" cy="462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Afbeelding 4" descr="200px-Jupiter_Smyrna_Louvre_Ma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48264" y="1988840"/>
            <a:ext cx="1920894" cy="40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72570C-D717-4B4A-B41B-2490E8986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4A72570C-D717-4B4A-B41B-2490E8986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4A72570C-D717-4B4A-B41B-2490E8986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674320-A7E7-4559-8FB5-CE8065964E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ED674320-A7E7-4559-8FB5-CE8065964E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ED674320-A7E7-4559-8FB5-CE8065964E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96F074-7B8D-4841-9761-0900157B94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BA96F074-7B8D-4841-9761-0900157B94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BA96F074-7B8D-4841-9761-0900157B94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E879FE-0799-428C-9402-097445D05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D5E879FE-0799-428C-9402-097445D05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D5E879FE-0799-428C-9402-097445D05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155</TotalTime>
  <Words>109</Words>
  <Application>Microsoft Office PowerPoint</Application>
  <PresentationFormat>Diavoorstelling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8" baseType="lpstr">
      <vt:lpstr>Module</vt:lpstr>
      <vt:lpstr>Dia 1</vt:lpstr>
      <vt:lpstr>Mundo blok 1: Landen rondom de Middellandse Zee</vt:lpstr>
      <vt:lpstr>Inhoud</vt:lpstr>
      <vt:lpstr>Belangrijke begrippen</vt:lpstr>
      <vt:lpstr>Belangrijke begrippen</vt:lpstr>
      <vt:lpstr>Belangrijke begrippen</vt:lpstr>
      <vt:lpstr>Kenmerken Middellands Zee gebied</vt:lpstr>
      <vt:lpstr>Waarom willen mensen hier wonen?</vt:lpstr>
      <vt:lpstr>Mundo Blok 2: Grieken en Romeinen</vt:lpstr>
      <vt:lpstr>Inhoud</vt:lpstr>
      <vt:lpstr>Griekenland - Athene</vt:lpstr>
      <vt:lpstr>Italië - Rome</vt:lpstr>
      <vt:lpstr>Belangrijke begrippen</vt:lpstr>
      <vt:lpstr>Belangrijke begrippen</vt:lpstr>
      <vt:lpstr>Belangrijkste Romeinse Goden</vt:lpstr>
      <vt:lpstr>Belangrijkste Griekse Goden</vt:lpstr>
      <vt:lpstr>Dia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Maaike</dc:creator>
  <cp:lastModifiedBy>Maaike</cp:lastModifiedBy>
  <cp:revision>1</cp:revision>
  <dcterms:created xsi:type="dcterms:W3CDTF">2014-01-27T19:29:47Z</dcterms:created>
  <dcterms:modified xsi:type="dcterms:W3CDTF">2014-01-27T22:04:58Z</dcterms:modified>
</cp:coreProperties>
</file>