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00"/>
  </p:normalViewPr>
  <p:slideViewPr>
    <p:cSldViewPr snapToGrid="0" snapToObjects="1">
      <p:cViewPr varScale="1">
        <p:scale>
          <a:sx n="76" d="100"/>
          <a:sy n="76" d="100"/>
        </p:scale>
        <p:origin x="21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7F626-48E7-7545-BD31-687DF5FDB74D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05C2181-4A5C-0E4D-9C02-8A93A1B6B296}">
      <dgm:prSet phldrT="[Tekst]"/>
      <dgm:spPr/>
      <dgm:t>
        <a:bodyPr/>
        <a:lstStyle/>
        <a:p>
          <a:r>
            <a:rPr lang="nl-NL" dirty="0" smtClean="0"/>
            <a:t>Zin met één persoonsvorm</a:t>
          </a:r>
          <a:endParaRPr lang="nl-NL" dirty="0"/>
        </a:p>
      </dgm:t>
    </dgm:pt>
    <dgm:pt modelId="{42149824-B07B-F848-89DA-20DF518A6ED2}" type="parTrans" cxnId="{D7710105-1797-7740-B98E-500B69165686}">
      <dgm:prSet/>
      <dgm:spPr/>
      <dgm:t>
        <a:bodyPr/>
        <a:lstStyle/>
        <a:p>
          <a:endParaRPr lang="nl-NL"/>
        </a:p>
      </dgm:t>
    </dgm:pt>
    <dgm:pt modelId="{777A6FD9-3045-F640-9E10-5E4E2AADFF41}" type="sibTrans" cxnId="{D7710105-1797-7740-B98E-500B69165686}">
      <dgm:prSet/>
      <dgm:spPr/>
      <dgm:t>
        <a:bodyPr/>
        <a:lstStyle/>
        <a:p>
          <a:endParaRPr lang="nl-NL"/>
        </a:p>
      </dgm:t>
    </dgm:pt>
    <dgm:pt modelId="{8346AD9A-E4DD-2E47-81BA-EBE56AB60CFF}" type="pres">
      <dgm:prSet presAssocID="{4407F626-48E7-7545-BD31-687DF5FDB74D}" presName="linear" presStyleCnt="0">
        <dgm:presLayoutVars>
          <dgm:animLvl val="lvl"/>
          <dgm:resizeHandles val="exact"/>
        </dgm:presLayoutVars>
      </dgm:prSet>
      <dgm:spPr/>
    </dgm:pt>
    <dgm:pt modelId="{9F482DC7-EE2F-3F47-BB26-0ACB6658FE06}" type="pres">
      <dgm:prSet presAssocID="{505C2181-4A5C-0E4D-9C02-8A93A1B6B2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0DD3B38-5010-434D-B523-4B0802965302}" type="presOf" srcId="{4407F626-48E7-7545-BD31-687DF5FDB74D}" destId="{8346AD9A-E4DD-2E47-81BA-EBE56AB60CFF}" srcOrd="0" destOrd="0" presId="urn:microsoft.com/office/officeart/2005/8/layout/vList2"/>
    <dgm:cxn modelId="{A44A7EE5-166A-0548-9953-3A81D6FD5322}" type="presOf" srcId="{505C2181-4A5C-0E4D-9C02-8A93A1B6B296}" destId="{9F482DC7-EE2F-3F47-BB26-0ACB6658FE06}" srcOrd="0" destOrd="0" presId="urn:microsoft.com/office/officeart/2005/8/layout/vList2"/>
    <dgm:cxn modelId="{D7710105-1797-7740-B98E-500B69165686}" srcId="{4407F626-48E7-7545-BD31-687DF5FDB74D}" destId="{505C2181-4A5C-0E4D-9C02-8A93A1B6B296}" srcOrd="0" destOrd="0" parTransId="{42149824-B07B-F848-89DA-20DF518A6ED2}" sibTransId="{777A6FD9-3045-F640-9E10-5E4E2AADFF41}"/>
    <dgm:cxn modelId="{FB521AFE-00AE-9742-8052-134C2A744EC4}" type="presParOf" srcId="{8346AD9A-E4DD-2E47-81BA-EBE56AB60CFF}" destId="{9F482DC7-EE2F-3F47-BB26-0ACB6658FE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FE2806-72DF-344C-A97E-5B3C63F04DA5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DA0E541-EC97-D640-A9B3-6154BD992CC6}">
      <dgm:prSet phldrT="[Tekst]"/>
      <dgm:spPr/>
      <dgm:t>
        <a:bodyPr/>
        <a:lstStyle/>
        <a:p>
          <a:r>
            <a:rPr lang="nl-NL" dirty="0" smtClean="0"/>
            <a:t>Maaike </a:t>
          </a:r>
          <a:r>
            <a:rPr lang="nl-NL" b="1" i="0" u="sng" dirty="0" smtClean="0"/>
            <a:t>gaat</a:t>
          </a:r>
          <a:r>
            <a:rPr lang="nl-NL" dirty="0" smtClean="0"/>
            <a:t> naar de Action.</a:t>
          </a:r>
          <a:endParaRPr lang="nl-NL" dirty="0"/>
        </a:p>
      </dgm:t>
    </dgm:pt>
    <dgm:pt modelId="{C74DE00F-A232-9D43-8446-2276302B6ABD}" type="parTrans" cxnId="{6B759F78-082E-5645-868C-B4F0723E8F78}">
      <dgm:prSet/>
      <dgm:spPr/>
      <dgm:t>
        <a:bodyPr/>
        <a:lstStyle/>
        <a:p>
          <a:endParaRPr lang="nl-NL"/>
        </a:p>
      </dgm:t>
    </dgm:pt>
    <dgm:pt modelId="{AEBA359D-743A-8942-B2BF-133C1A9667E9}" type="sibTrans" cxnId="{6B759F78-082E-5645-868C-B4F0723E8F78}">
      <dgm:prSet/>
      <dgm:spPr/>
      <dgm:t>
        <a:bodyPr/>
        <a:lstStyle/>
        <a:p>
          <a:endParaRPr lang="nl-NL"/>
        </a:p>
      </dgm:t>
    </dgm:pt>
    <dgm:pt modelId="{D954B810-19D0-A840-87DC-75C4AF9D53E6}">
      <dgm:prSet phldrT="[Tekst]"/>
      <dgm:spPr/>
      <dgm:t>
        <a:bodyPr/>
        <a:lstStyle/>
        <a:p>
          <a:r>
            <a:rPr lang="nl-NL" dirty="0" smtClean="0"/>
            <a:t>Maaike </a:t>
          </a:r>
          <a:r>
            <a:rPr lang="nl-NL" b="1" u="sng" dirty="0" smtClean="0"/>
            <a:t>koopt</a:t>
          </a:r>
          <a:r>
            <a:rPr lang="nl-NL" dirty="0" smtClean="0"/>
            <a:t> groente bij de Aldi.</a:t>
          </a:r>
          <a:endParaRPr lang="nl-NL" dirty="0"/>
        </a:p>
      </dgm:t>
    </dgm:pt>
    <dgm:pt modelId="{8BB5C471-6531-F24C-8F99-9DF60862F606}" type="parTrans" cxnId="{4FD81179-6A76-2842-AB45-6EFE7EA522D6}">
      <dgm:prSet/>
      <dgm:spPr/>
    </dgm:pt>
    <dgm:pt modelId="{1AEAE2AD-54C1-E245-8C4E-420B1015231B}" type="sibTrans" cxnId="{4FD81179-6A76-2842-AB45-6EFE7EA522D6}">
      <dgm:prSet/>
      <dgm:spPr/>
    </dgm:pt>
    <dgm:pt modelId="{3C9D159D-F308-CD44-AFCA-8348372A15CF}">
      <dgm:prSet phldrT="[Tekst]"/>
      <dgm:spPr/>
      <dgm:t>
        <a:bodyPr/>
        <a:lstStyle/>
        <a:p>
          <a:r>
            <a:rPr lang="nl-NL" dirty="0" smtClean="0"/>
            <a:t>Het </a:t>
          </a:r>
          <a:r>
            <a:rPr lang="nl-NL" b="1" u="sng" dirty="0" smtClean="0"/>
            <a:t>wordt</a:t>
          </a:r>
          <a:r>
            <a:rPr lang="nl-NL" dirty="0" smtClean="0"/>
            <a:t> mooi weer vandaag.</a:t>
          </a:r>
          <a:endParaRPr lang="nl-NL" dirty="0"/>
        </a:p>
      </dgm:t>
    </dgm:pt>
    <dgm:pt modelId="{ACCD46EF-A64E-3E42-BCC7-00334448DF33}" type="parTrans" cxnId="{FE522B46-BF33-6C4D-8EA5-85B819B3B103}">
      <dgm:prSet/>
      <dgm:spPr/>
    </dgm:pt>
    <dgm:pt modelId="{5789AE26-7252-5D43-AB08-B63A3C134F53}" type="sibTrans" cxnId="{FE522B46-BF33-6C4D-8EA5-85B819B3B103}">
      <dgm:prSet/>
      <dgm:spPr/>
    </dgm:pt>
    <dgm:pt modelId="{1F05FDF0-FC3A-BD44-B8A8-97859921F1E9}" type="pres">
      <dgm:prSet presAssocID="{ECFE2806-72DF-344C-A97E-5B3C63F04DA5}" presName="linear" presStyleCnt="0">
        <dgm:presLayoutVars>
          <dgm:animLvl val="lvl"/>
          <dgm:resizeHandles val="exact"/>
        </dgm:presLayoutVars>
      </dgm:prSet>
      <dgm:spPr/>
    </dgm:pt>
    <dgm:pt modelId="{C7D32945-BDAA-8A4F-91DE-AC52BFD3228B}" type="pres">
      <dgm:prSet presAssocID="{1DA0E541-EC97-D640-A9B3-6154BD992CC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3E7BD9D-2EE0-F047-85C0-139F0823A01E}" type="pres">
      <dgm:prSet presAssocID="{AEBA359D-743A-8942-B2BF-133C1A9667E9}" presName="spacer" presStyleCnt="0"/>
      <dgm:spPr/>
    </dgm:pt>
    <dgm:pt modelId="{B267235C-0011-1749-999B-53A6BC3A8598}" type="pres">
      <dgm:prSet presAssocID="{D954B810-19D0-A840-87DC-75C4AF9D53E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2B6E77C-FEBB-B247-9D7C-D1FB979F1197}" type="pres">
      <dgm:prSet presAssocID="{1AEAE2AD-54C1-E245-8C4E-420B1015231B}" presName="spacer" presStyleCnt="0"/>
      <dgm:spPr/>
    </dgm:pt>
    <dgm:pt modelId="{0917DDBC-592A-3C45-9E49-DA346774F69A}" type="pres">
      <dgm:prSet presAssocID="{3C9D159D-F308-CD44-AFCA-8348372A15C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0ADDCF1-EDC7-354E-BDDD-CC5A83ACECCD}" type="presOf" srcId="{1DA0E541-EC97-D640-A9B3-6154BD992CC6}" destId="{C7D32945-BDAA-8A4F-91DE-AC52BFD3228B}" srcOrd="0" destOrd="0" presId="urn:microsoft.com/office/officeart/2005/8/layout/vList2"/>
    <dgm:cxn modelId="{FE522B46-BF33-6C4D-8EA5-85B819B3B103}" srcId="{ECFE2806-72DF-344C-A97E-5B3C63F04DA5}" destId="{3C9D159D-F308-CD44-AFCA-8348372A15CF}" srcOrd="2" destOrd="0" parTransId="{ACCD46EF-A64E-3E42-BCC7-00334448DF33}" sibTransId="{5789AE26-7252-5D43-AB08-B63A3C134F53}"/>
    <dgm:cxn modelId="{4FD81179-6A76-2842-AB45-6EFE7EA522D6}" srcId="{ECFE2806-72DF-344C-A97E-5B3C63F04DA5}" destId="{D954B810-19D0-A840-87DC-75C4AF9D53E6}" srcOrd="1" destOrd="0" parTransId="{8BB5C471-6531-F24C-8F99-9DF60862F606}" sibTransId="{1AEAE2AD-54C1-E245-8C4E-420B1015231B}"/>
    <dgm:cxn modelId="{783898F1-0A3E-A74A-A42A-34CF27A9DC6B}" type="presOf" srcId="{D954B810-19D0-A840-87DC-75C4AF9D53E6}" destId="{B267235C-0011-1749-999B-53A6BC3A8598}" srcOrd="0" destOrd="0" presId="urn:microsoft.com/office/officeart/2005/8/layout/vList2"/>
    <dgm:cxn modelId="{6B759F78-082E-5645-868C-B4F0723E8F78}" srcId="{ECFE2806-72DF-344C-A97E-5B3C63F04DA5}" destId="{1DA0E541-EC97-D640-A9B3-6154BD992CC6}" srcOrd="0" destOrd="0" parTransId="{C74DE00F-A232-9D43-8446-2276302B6ABD}" sibTransId="{AEBA359D-743A-8942-B2BF-133C1A9667E9}"/>
    <dgm:cxn modelId="{ABF08112-74C3-3145-BA9C-7D0DA2B395F5}" type="presOf" srcId="{ECFE2806-72DF-344C-A97E-5B3C63F04DA5}" destId="{1F05FDF0-FC3A-BD44-B8A8-97859921F1E9}" srcOrd="0" destOrd="0" presId="urn:microsoft.com/office/officeart/2005/8/layout/vList2"/>
    <dgm:cxn modelId="{04B6D3F8-8F11-0A43-8C6C-4A18020B4BB4}" type="presOf" srcId="{3C9D159D-F308-CD44-AFCA-8348372A15CF}" destId="{0917DDBC-592A-3C45-9E49-DA346774F69A}" srcOrd="0" destOrd="0" presId="urn:microsoft.com/office/officeart/2005/8/layout/vList2"/>
    <dgm:cxn modelId="{6BE81EAC-29AC-B74B-81FB-B0EAEF324FFD}" type="presParOf" srcId="{1F05FDF0-FC3A-BD44-B8A8-97859921F1E9}" destId="{C7D32945-BDAA-8A4F-91DE-AC52BFD3228B}" srcOrd="0" destOrd="0" presId="urn:microsoft.com/office/officeart/2005/8/layout/vList2"/>
    <dgm:cxn modelId="{AB673580-6D1E-854C-ABC3-4348123F03AE}" type="presParOf" srcId="{1F05FDF0-FC3A-BD44-B8A8-97859921F1E9}" destId="{03E7BD9D-2EE0-F047-85C0-139F0823A01E}" srcOrd="1" destOrd="0" presId="urn:microsoft.com/office/officeart/2005/8/layout/vList2"/>
    <dgm:cxn modelId="{97944CFA-AB05-E149-A6F5-C50055F39AFE}" type="presParOf" srcId="{1F05FDF0-FC3A-BD44-B8A8-97859921F1E9}" destId="{B267235C-0011-1749-999B-53A6BC3A8598}" srcOrd="2" destOrd="0" presId="urn:microsoft.com/office/officeart/2005/8/layout/vList2"/>
    <dgm:cxn modelId="{167F9FE5-F2D5-724A-A165-CF302842B631}" type="presParOf" srcId="{1F05FDF0-FC3A-BD44-B8A8-97859921F1E9}" destId="{42B6E77C-FEBB-B247-9D7C-D1FB979F1197}" srcOrd="3" destOrd="0" presId="urn:microsoft.com/office/officeart/2005/8/layout/vList2"/>
    <dgm:cxn modelId="{CBC679A9-165A-E849-BA34-0810CA50C319}" type="presParOf" srcId="{1F05FDF0-FC3A-BD44-B8A8-97859921F1E9}" destId="{0917DDBC-592A-3C45-9E49-DA346774F69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169FA6-48ED-EB4C-BBFC-B13C464DA42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F309B6F-45E7-0447-BE4D-D243967A3102}">
      <dgm:prSet phldrT="[Tekst]"/>
      <dgm:spPr/>
      <dgm:t>
        <a:bodyPr/>
        <a:lstStyle/>
        <a:p>
          <a:r>
            <a:rPr lang="nl-NL" dirty="0" smtClean="0"/>
            <a:t>Een zin met twee of meer persoonsvormen</a:t>
          </a:r>
          <a:endParaRPr lang="nl-NL" dirty="0"/>
        </a:p>
      </dgm:t>
    </dgm:pt>
    <dgm:pt modelId="{D0BA55E7-7B4A-2943-AEF9-1173AB2D8F33}" type="parTrans" cxnId="{A4EA607C-08BC-B044-81AD-C943C4ED46D5}">
      <dgm:prSet/>
      <dgm:spPr/>
      <dgm:t>
        <a:bodyPr/>
        <a:lstStyle/>
        <a:p>
          <a:endParaRPr lang="nl-NL"/>
        </a:p>
      </dgm:t>
    </dgm:pt>
    <dgm:pt modelId="{08B85CF8-40AD-2D4C-B949-3C9FA4BCFAEC}" type="sibTrans" cxnId="{A4EA607C-08BC-B044-81AD-C943C4ED46D5}">
      <dgm:prSet/>
      <dgm:spPr/>
      <dgm:t>
        <a:bodyPr/>
        <a:lstStyle/>
        <a:p>
          <a:endParaRPr lang="nl-NL"/>
        </a:p>
      </dgm:t>
    </dgm:pt>
    <dgm:pt modelId="{0CDBA6D2-598A-3147-AD72-255CAA244789}" type="pres">
      <dgm:prSet presAssocID="{59169FA6-48ED-EB4C-BBFC-B13C464DA42E}" presName="linear" presStyleCnt="0">
        <dgm:presLayoutVars>
          <dgm:animLvl val="lvl"/>
          <dgm:resizeHandles val="exact"/>
        </dgm:presLayoutVars>
      </dgm:prSet>
      <dgm:spPr/>
    </dgm:pt>
    <dgm:pt modelId="{E5204931-0697-0441-B911-FBD1C1ECE9E1}" type="pres">
      <dgm:prSet presAssocID="{EF309B6F-45E7-0447-BE4D-D243967A310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4EA607C-08BC-B044-81AD-C943C4ED46D5}" srcId="{59169FA6-48ED-EB4C-BBFC-B13C464DA42E}" destId="{EF309B6F-45E7-0447-BE4D-D243967A3102}" srcOrd="0" destOrd="0" parTransId="{D0BA55E7-7B4A-2943-AEF9-1173AB2D8F33}" sibTransId="{08B85CF8-40AD-2D4C-B949-3C9FA4BCFAEC}"/>
    <dgm:cxn modelId="{D1ED1D9B-E9A9-1F4D-98A2-C386FF4F69CC}" type="presOf" srcId="{59169FA6-48ED-EB4C-BBFC-B13C464DA42E}" destId="{0CDBA6D2-598A-3147-AD72-255CAA244789}" srcOrd="0" destOrd="0" presId="urn:microsoft.com/office/officeart/2005/8/layout/vList2"/>
    <dgm:cxn modelId="{2F55AA9C-DF2B-9249-89AC-8246A6D3C644}" type="presOf" srcId="{EF309B6F-45E7-0447-BE4D-D243967A3102}" destId="{E5204931-0697-0441-B911-FBD1C1ECE9E1}" srcOrd="0" destOrd="0" presId="urn:microsoft.com/office/officeart/2005/8/layout/vList2"/>
    <dgm:cxn modelId="{DEF19893-4201-CD47-AF00-9264B84731E7}" type="presParOf" srcId="{0CDBA6D2-598A-3147-AD72-255CAA244789}" destId="{E5204931-0697-0441-B911-FBD1C1ECE9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28C4B9-C485-8644-B086-A242EC7BBAEC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FB92CBF-FB7C-A84B-BC82-6DC8CFAA68E4}">
      <dgm:prSet phldrT="[Tekst]"/>
      <dgm:spPr/>
      <dgm:t>
        <a:bodyPr/>
        <a:lstStyle/>
        <a:p>
          <a:r>
            <a:rPr lang="nl-NL" dirty="0" smtClean="0"/>
            <a:t>Maaike </a:t>
          </a:r>
          <a:r>
            <a:rPr lang="nl-NL" b="1" u="sng" dirty="0" smtClean="0"/>
            <a:t>dronk</a:t>
          </a:r>
          <a:r>
            <a:rPr lang="nl-NL" dirty="0" smtClean="0"/>
            <a:t> haar</a:t>
          </a:r>
          <a:r>
            <a:rPr lang="nl-NL" baseline="0" dirty="0" smtClean="0"/>
            <a:t> thee op, terwijl ze een boek </a:t>
          </a:r>
          <a:r>
            <a:rPr lang="nl-NL" b="1" u="sng" baseline="0" dirty="0" smtClean="0"/>
            <a:t>las</a:t>
          </a:r>
          <a:r>
            <a:rPr lang="nl-NL" baseline="0" dirty="0" smtClean="0"/>
            <a:t>.</a:t>
          </a:r>
          <a:endParaRPr lang="nl-NL" dirty="0"/>
        </a:p>
      </dgm:t>
    </dgm:pt>
    <dgm:pt modelId="{B3CFC07D-F9E6-8B46-9DFF-2CB32409CCE4}" type="parTrans" cxnId="{02422D75-E7E5-6A4A-AA5F-14521B1699C3}">
      <dgm:prSet/>
      <dgm:spPr/>
      <dgm:t>
        <a:bodyPr/>
        <a:lstStyle/>
        <a:p>
          <a:endParaRPr lang="nl-NL"/>
        </a:p>
      </dgm:t>
    </dgm:pt>
    <dgm:pt modelId="{E1810AAA-9CEF-E14A-AF04-B99C1B0EB088}" type="sibTrans" cxnId="{02422D75-E7E5-6A4A-AA5F-14521B1699C3}">
      <dgm:prSet/>
      <dgm:spPr/>
      <dgm:t>
        <a:bodyPr/>
        <a:lstStyle/>
        <a:p>
          <a:endParaRPr lang="nl-NL"/>
        </a:p>
      </dgm:t>
    </dgm:pt>
    <dgm:pt modelId="{2A638EC3-F043-0048-92FC-B903C020799B}">
      <dgm:prSet phldrT="[Tekst]"/>
      <dgm:spPr/>
      <dgm:t>
        <a:bodyPr/>
        <a:lstStyle/>
        <a:p>
          <a:r>
            <a:rPr lang="nl-NL" dirty="0" smtClean="0"/>
            <a:t>Maaike </a:t>
          </a:r>
          <a:r>
            <a:rPr lang="nl-NL" b="1" u="sng" dirty="0" smtClean="0"/>
            <a:t>koopt</a:t>
          </a:r>
          <a:r>
            <a:rPr lang="nl-NL" dirty="0" smtClean="0"/>
            <a:t> een boek en </a:t>
          </a:r>
          <a:r>
            <a:rPr lang="nl-NL" b="1" u="sng" dirty="0" smtClean="0"/>
            <a:t>loopt</a:t>
          </a:r>
          <a:r>
            <a:rPr lang="nl-NL" dirty="0" smtClean="0"/>
            <a:t> daarna naar huis. </a:t>
          </a:r>
          <a:endParaRPr lang="nl-NL" dirty="0"/>
        </a:p>
      </dgm:t>
    </dgm:pt>
    <dgm:pt modelId="{EF0F0BD2-D668-1446-A95E-EB46CED0D3B1}" type="parTrans" cxnId="{E76EB47B-7524-E34A-8CF9-8ADC848CEEE1}">
      <dgm:prSet/>
      <dgm:spPr/>
    </dgm:pt>
    <dgm:pt modelId="{35158448-69D2-8944-AAF3-E954372227D8}" type="sibTrans" cxnId="{E76EB47B-7524-E34A-8CF9-8ADC848CEEE1}">
      <dgm:prSet/>
      <dgm:spPr/>
    </dgm:pt>
    <dgm:pt modelId="{8980F039-545D-5746-B446-0EDD93CFB9EB}" type="pres">
      <dgm:prSet presAssocID="{3028C4B9-C485-8644-B086-A242EC7BBAEC}" presName="linear" presStyleCnt="0">
        <dgm:presLayoutVars>
          <dgm:animLvl val="lvl"/>
          <dgm:resizeHandles val="exact"/>
        </dgm:presLayoutVars>
      </dgm:prSet>
      <dgm:spPr/>
    </dgm:pt>
    <dgm:pt modelId="{7B858637-52D8-4441-B09B-4B1B92DEEFB4}" type="pres">
      <dgm:prSet presAssocID="{0FB92CBF-FB7C-A84B-BC82-6DC8CFAA68E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DA5D046-4E8A-D446-B325-8C56D9ACC44C}" type="pres">
      <dgm:prSet presAssocID="{E1810AAA-9CEF-E14A-AF04-B99C1B0EB088}" presName="spacer" presStyleCnt="0"/>
      <dgm:spPr/>
    </dgm:pt>
    <dgm:pt modelId="{5BD73B67-C8DC-664A-B2D4-61C4E6581805}" type="pres">
      <dgm:prSet presAssocID="{2A638EC3-F043-0048-92FC-B903C02079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69D44A9-E727-304D-8C7E-61162F717D02}" type="presOf" srcId="{3028C4B9-C485-8644-B086-A242EC7BBAEC}" destId="{8980F039-545D-5746-B446-0EDD93CFB9EB}" srcOrd="0" destOrd="0" presId="urn:microsoft.com/office/officeart/2005/8/layout/vList2"/>
    <dgm:cxn modelId="{E76EB47B-7524-E34A-8CF9-8ADC848CEEE1}" srcId="{3028C4B9-C485-8644-B086-A242EC7BBAEC}" destId="{2A638EC3-F043-0048-92FC-B903C020799B}" srcOrd="1" destOrd="0" parTransId="{EF0F0BD2-D668-1446-A95E-EB46CED0D3B1}" sibTransId="{35158448-69D2-8944-AAF3-E954372227D8}"/>
    <dgm:cxn modelId="{62FE0AC0-6A39-4E4D-8634-1AD28681123C}" type="presOf" srcId="{2A638EC3-F043-0048-92FC-B903C020799B}" destId="{5BD73B67-C8DC-664A-B2D4-61C4E6581805}" srcOrd="0" destOrd="0" presId="urn:microsoft.com/office/officeart/2005/8/layout/vList2"/>
    <dgm:cxn modelId="{3A6C6B6B-8C99-BC41-9893-D9582B7C7F57}" type="presOf" srcId="{0FB92CBF-FB7C-A84B-BC82-6DC8CFAA68E4}" destId="{7B858637-52D8-4441-B09B-4B1B92DEEFB4}" srcOrd="0" destOrd="0" presId="urn:microsoft.com/office/officeart/2005/8/layout/vList2"/>
    <dgm:cxn modelId="{02422D75-E7E5-6A4A-AA5F-14521B1699C3}" srcId="{3028C4B9-C485-8644-B086-A242EC7BBAEC}" destId="{0FB92CBF-FB7C-A84B-BC82-6DC8CFAA68E4}" srcOrd="0" destOrd="0" parTransId="{B3CFC07D-F9E6-8B46-9DFF-2CB32409CCE4}" sibTransId="{E1810AAA-9CEF-E14A-AF04-B99C1B0EB088}"/>
    <dgm:cxn modelId="{C99DDC88-7172-7341-866D-659F4256DA0A}" type="presParOf" srcId="{8980F039-545D-5746-B446-0EDD93CFB9EB}" destId="{7B858637-52D8-4441-B09B-4B1B92DEEFB4}" srcOrd="0" destOrd="0" presId="urn:microsoft.com/office/officeart/2005/8/layout/vList2"/>
    <dgm:cxn modelId="{0E509D0D-8C3A-9E44-91D2-4079203DC2C6}" type="presParOf" srcId="{8980F039-545D-5746-B446-0EDD93CFB9EB}" destId="{DDA5D046-4E8A-D446-B325-8C56D9ACC44C}" srcOrd="1" destOrd="0" presId="urn:microsoft.com/office/officeart/2005/8/layout/vList2"/>
    <dgm:cxn modelId="{210DD981-51C2-AD49-A7EB-E1FFDD6C1F2D}" type="presParOf" srcId="{8980F039-545D-5746-B446-0EDD93CFB9EB}" destId="{5BD73B67-C8DC-664A-B2D4-61C4E658180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A719B0-6346-BB49-BFF2-18A6600BD142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C4983A6-B491-DE4F-B879-EAB09EAAD266}">
      <dgm:prSet phldrT="[Tekst]"/>
      <dgm:spPr/>
      <dgm:t>
        <a:bodyPr/>
        <a:lstStyle/>
        <a:p>
          <a:r>
            <a:rPr lang="nl-NL" dirty="0" smtClean="0"/>
            <a:t>Een samengestelde zin bestaat uit twee of meer zinnen.</a:t>
          </a:r>
          <a:endParaRPr lang="nl-NL" dirty="0"/>
        </a:p>
      </dgm:t>
    </dgm:pt>
    <dgm:pt modelId="{D3CA2CBE-1092-4746-8384-BE25508F3BBF}" type="parTrans" cxnId="{9768D1B9-D0BB-504B-BF1E-478D3B03052A}">
      <dgm:prSet/>
      <dgm:spPr/>
      <dgm:t>
        <a:bodyPr/>
        <a:lstStyle/>
        <a:p>
          <a:endParaRPr lang="nl-NL"/>
        </a:p>
      </dgm:t>
    </dgm:pt>
    <dgm:pt modelId="{A5620400-3850-5941-AAEE-1269ECC06A3C}" type="sibTrans" cxnId="{9768D1B9-D0BB-504B-BF1E-478D3B03052A}">
      <dgm:prSet/>
      <dgm:spPr/>
      <dgm:t>
        <a:bodyPr/>
        <a:lstStyle/>
        <a:p>
          <a:endParaRPr lang="nl-NL"/>
        </a:p>
      </dgm:t>
    </dgm:pt>
    <dgm:pt modelId="{19B7469D-6E5A-A84F-A419-752A845D5247}">
      <dgm:prSet phldrT="[Tekst]"/>
      <dgm:spPr/>
      <dgm:t>
        <a:bodyPr/>
        <a:lstStyle/>
        <a:p>
          <a:r>
            <a:rPr lang="nl-NL" b="1" u="sng" dirty="0" smtClean="0"/>
            <a:t>Nevengeschikt</a:t>
          </a:r>
          <a:r>
            <a:rPr lang="nl-NL" dirty="0" smtClean="0"/>
            <a:t> of </a:t>
          </a:r>
          <a:r>
            <a:rPr lang="nl-NL" b="1" u="sng" dirty="0" smtClean="0"/>
            <a:t>ondergeschikt</a:t>
          </a:r>
          <a:r>
            <a:rPr lang="nl-NL" dirty="0" smtClean="0"/>
            <a:t>.</a:t>
          </a:r>
          <a:endParaRPr lang="nl-NL" dirty="0"/>
        </a:p>
      </dgm:t>
    </dgm:pt>
    <dgm:pt modelId="{94C4C5C1-36B0-5C48-8650-B85C9A25378F}" type="parTrans" cxnId="{D3EB0DCB-F558-9B40-A9EE-11345A03C2DA}">
      <dgm:prSet/>
      <dgm:spPr/>
    </dgm:pt>
    <dgm:pt modelId="{FBDAF058-8737-D24F-9228-22AF6F26C8F1}" type="sibTrans" cxnId="{D3EB0DCB-F558-9B40-A9EE-11345A03C2DA}">
      <dgm:prSet/>
      <dgm:spPr/>
    </dgm:pt>
    <dgm:pt modelId="{DB074AA0-B59C-7F43-A209-3A65E7076660}" type="pres">
      <dgm:prSet presAssocID="{0BA719B0-6346-BB49-BFF2-18A6600BD142}" presName="linear" presStyleCnt="0">
        <dgm:presLayoutVars>
          <dgm:animLvl val="lvl"/>
          <dgm:resizeHandles val="exact"/>
        </dgm:presLayoutVars>
      </dgm:prSet>
      <dgm:spPr/>
    </dgm:pt>
    <dgm:pt modelId="{5FEAD5CE-4F5B-0342-A032-B56A754CE611}" type="pres">
      <dgm:prSet presAssocID="{EC4983A6-B491-DE4F-B879-EAB09EAAD26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377DF03-8AAE-8B4E-A443-9EF0463F3520}" type="pres">
      <dgm:prSet presAssocID="{A5620400-3850-5941-AAEE-1269ECC06A3C}" presName="spacer" presStyleCnt="0"/>
      <dgm:spPr/>
    </dgm:pt>
    <dgm:pt modelId="{0D96FB38-8EE0-6644-B7C4-C3647E97943D}" type="pres">
      <dgm:prSet presAssocID="{19B7469D-6E5A-A84F-A419-752A845D524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3EB0DCB-F558-9B40-A9EE-11345A03C2DA}" srcId="{0BA719B0-6346-BB49-BFF2-18A6600BD142}" destId="{19B7469D-6E5A-A84F-A419-752A845D5247}" srcOrd="1" destOrd="0" parTransId="{94C4C5C1-36B0-5C48-8650-B85C9A25378F}" sibTransId="{FBDAF058-8737-D24F-9228-22AF6F26C8F1}"/>
    <dgm:cxn modelId="{47BF4F59-BB93-4A45-9A20-93D59485D37E}" type="presOf" srcId="{19B7469D-6E5A-A84F-A419-752A845D5247}" destId="{0D96FB38-8EE0-6644-B7C4-C3647E97943D}" srcOrd="0" destOrd="0" presId="urn:microsoft.com/office/officeart/2005/8/layout/vList2"/>
    <dgm:cxn modelId="{9768D1B9-D0BB-504B-BF1E-478D3B03052A}" srcId="{0BA719B0-6346-BB49-BFF2-18A6600BD142}" destId="{EC4983A6-B491-DE4F-B879-EAB09EAAD266}" srcOrd="0" destOrd="0" parTransId="{D3CA2CBE-1092-4746-8384-BE25508F3BBF}" sibTransId="{A5620400-3850-5941-AAEE-1269ECC06A3C}"/>
    <dgm:cxn modelId="{335F2354-9A42-D342-8763-0468CAA8C4DC}" type="presOf" srcId="{0BA719B0-6346-BB49-BFF2-18A6600BD142}" destId="{DB074AA0-B59C-7F43-A209-3A65E7076660}" srcOrd="0" destOrd="0" presId="urn:microsoft.com/office/officeart/2005/8/layout/vList2"/>
    <dgm:cxn modelId="{5F47E2BF-0B23-3843-A659-5FF0FE56A2FF}" type="presOf" srcId="{EC4983A6-B491-DE4F-B879-EAB09EAAD266}" destId="{5FEAD5CE-4F5B-0342-A032-B56A754CE611}" srcOrd="0" destOrd="0" presId="urn:microsoft.com/office/officeart/2005/8/layout/vList2"/>
    <dgm:cxn modelId="{12886CC7-DD4F-D640-A6B1-6C386B6C2051}" type="presParOf" srcId="{DB074AA0-B59C-7F43-A209-3A65E7076660}" destId="{5FEAD5CE-4F5B-0342-A032-B56A754CE611}" srcOrd="0" destOrd="0" presId="urn:microsoft.com/office/officeart/2005/8/layout/vList2"/>
    <dgm:cxn modelId="{7DF2183F-5BAB-FF49-AD66-A1F9AEA1E328}" type="presParOf" srcId="{DB074AA0-B59C-7F43-A209-3A65E7076660}" destId="{A377DF03-8AAE-8B4E-A443-9EF0463F3520}" srcOrd="1" destOrd="0" presId="urn:microsoft.com/office/officeart/2005/8/layout/vList2"/>
    <dgm:cxn modelId="{3A786E18-AB29-1C4B-BB7A-51B9919A9340}" type="presParOf" srcId="{DB074AA0-B59C-7F43-A209-3A65E7076660}" destId="{0D96FB38-8EE0-6644-B7C4-C3647E97943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DE060A-D044-4443-859D-1F4FFC7528EC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9023E5C-A60A-F440-BD9A-C1BFCA8D3F3D}">
      <dgm:prSet phldrT="[Tekst]"/>
      <dgm:spPr/>
      <dgm:t>
        <a:bodyPr/>
        <a:lstStyle/>
        <a:p>
          <a:r>
            <a:rPr lang="nl-NL" dirty="0" smtClean="0"/>
            <a:t>Zinnen zijn aan elkaar geplakt.</a:t>
          </a:r>
          <a:endParaRPr lang="nl-NL" dirty="0"/>
        </a:p>
      </dgm:t>
    </dgm:pt>
    <dgm:pt modelId="{84AC334A-0792-8240-A1ED-F094DF31748F}" type="parTrans" cxnId="{20D06F6B-C41E-0047-8A5E-004C96AB8F42}">
      <dgm:prSet/>
      <dgm:spPr/>
      <dgm:t>
        <a:bodyPr/>
        <a:lstStyle/>
        <a:p>
          <a:endParaRPr lang="nl-NL"/>
        </a:p>
      </dgm:t>
    </dgm:pt>
    <dgm:pt modelId="{E7877366-0812-E946-B6DF-6B9833AD91A4}" type="sibTrans" cxnId="{20D06F6B-C41E-0047-8A5E-004C96AB8F42}">
      <dgm:prSet/>
      <dgm:spPr/>
      <dgm:t>
        <a:bodyPr/>
        <a:lstStyle/>
        <a:p>
          <a:endParaRPr lang="nl-NL"/>
        </a:p>
      </dgm:t>
    </dgm:pt>
    <dgm:pt modelId="{90240890-8C50-8F4A-A7CD-78F8D62A8B6A}">
      <dgm:prSet phldrT="[Tekst]"/>
      <dgm:spPr/>
      <dgm:t>
        <a:bodyPr/>
        <a:lstStyle/>
        <a:p>
          <a:r>
            <a:rPr lang="nl-NL" dirty="0" smtClean="0"/>
            <a:t>Kunnen ook los van elkaar voorkomen.</a:t>
          </a:r>
          <a:endParaRPr lang="nl-NL" dirty="0"/>
        </a:p>
      </dgm:t>
    </dgm:pt>
    <dgm:pt modelId="{44C81DBB-ABB1-344F-9115-F8B04A84B227}" type="parTrans" cxnId="{51533125-805B-0146-A35B-84D52DA2BCC5}">
      <dgm:prSet/>
      <dgm:spPr/>
    </dgm:pt>
    <dgm:pt modelId="{451FD1E9-CBF2-434C-B3EA-5FEABD7FF33D}" type="sibTrans" cxnId="{51533125-805B-0146-A35B-84D52DA2BCC5}">
      <dgm:prSet/>
      <dgm:spPr/>
    </dgm:pt>
    <dgm:pt modelId="{21896F8D-0A9A-BF4F-BD7D-7902E4428A91}" type="pres">
      <dgm:prSet presAssocID="{EADE060A-D044-4443-859D-1F4FFC7528EC}" presName="linear" presStyleCnt="0">
        <dgm:presLayoutVars>
          <dgm:animLvl val="lvl"/>
          <dgm:resizeHandles val="exact"/>
        </dgm:presLayoutVars>
      </dgm:prSet>
      <dgm:spPr/>
    </dgm:pt>
    <dgm:pt modelId="{1D5643C2-57E0-1440-B065-FA566A6D7FAD}" type="pres">
      <dgm:prSet presAssocID="{F9023E5C-A60A-F440-BD9A-C1BFCA8D3F3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9F42811-2A5C-4740-8E06-BFE7DC77E94A}" type="pres">
      <dgm:prSet presAssocID="{E7877366-0812-E946-B6DF-6B9833AD91A4}" presName="spacer" presStyleCnt="0"/>
      <dgm:spPr/>
    </dgm:pt>
    <dgm:pt modelId="{882281F2-6F02-1945-ACBD-4F7E1FA48E3C}" type="pres">
      <dgm:prSet presAssocID="{90240890-8C50-8F4A-A7CD-78F8D62A8B6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1664EF0-B5EC-E249-8918-F6A3799BEAFD}" type="presOf" srcId="{F9023E5C-A60A-F440-BD9A-C1BFCA8D3F3D}" destId="{1D5643C2-57E0-1440-B065-FA566A6D7FAD}" srcOrd="0" destOrd="0" presId="urn:microsoft.com/office/officeart/2005/8/layout/vList2"/>
    <dgm:cxn modelId="{5CE5F239-52A5-8446-AE88-8B9AFC518266}" type="presOf" srcId="{90240890-8C50-8F4A-A7CD-78F8D62A8B6A}" destId="{882281F2-6F02-1945-ACBD-4F7E1FA48E3C}" srcOrd="0" destOrd="0" presId="urn:microsoft.com/office/officeart/2005/8/layout/vList2"/>
    <dgm:cxn modelId="{51533125-805B-0146-A35B-84D52DA2BCC5}" srcId="{EADE060A-D044-4443-859D-1F4FFC7528EC}" destId="{90240890-8C50-8F4A-A7CD-78F8D62A8B6A}" srcOrd="1" destOrd="0" parTransId="{44C81DBB-ABB1-344F-9115-F8B04A84B227}" sibTransId="{451FD1E9-CBF2-434C-B3EA-5FEABD7FF33D}"/>
    <dgm:cxn modelId="{5D042396-20E5-8C4D-955C-C09E20AD7917}" type="presOf" srcId="{EADE060A-D044-4443-859D-1F4FFC7528EC}" destId="{21896F8D-0A9A-BF4F-BD7D-7902E4428A91}" srcOrd="0" destOrd="0" presId="urn:microsoft.com/office/officeart/2005/8/layout/vList2"/>
    <dgm:cxn modelId="{20D06F6B-C41E-0047-8A5E-004C96AB8F42}" srcId="{EADE060A-D044-4443-859D-1F4FFC7528EC}" destId="{F9023E5C-A60A-F440-BD9A-C1BFCA8D3F3D}" srcOrd="0" destOrd="0" parTransId="{84AC334A-0792-8240-A1ED-F094DF31748F}" sibTransId="{E7877366-0812-E946-B6DF-6B9833AD91A4}"/>
    <dgm:cxn modelId="{E57DAA8E-213F-F344-9F55-43DA76B3D439}" type="presParOf" srcId="{21896F8D-0A9A-BF4F-BD7D-7902E4428A91}" destId="{1D5643C2-57E0-1440-B065-FA566A6D7FAD}" srcOrd="0" destOrd="0" presId="urn:microsoft.com/office/officeart/2005/8/layout/vList2"/>
    <dgm:cxn modelId="{5CB0C49C-F42C-E74E-957F-E46C62D6709A}" type="presParOf" srcId="{21896F8D-0A9A-BF4F-BD7D-7902E4428A91}" destId="{69F42811-2A5C-4740-8E06-BFE7DC77E94A}" srcOrd="1" destOrd="0" presId="urn:microsoft.com/office/officeart/2005/8/layout/vList2"/>
    <dgm:cxn modelId="{48B1DD45-ED4B-F942-8BC8-6B23D4C97955}" type="presParOf" srcId="{21896F8D-0A9A-BF4F-BD7D-7902E4428A91}" destId="{882281F2-6F02-1945-ACBD-4F7E1FA48E3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D18633-F876-3F4A-9D4F-189F16945348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6DA0518-884D-E54D-ACE8-3D4915783A65}">
      <dgm:prSet phldrT="[Tekst]"/>
      <dgm:spPr/>
      <dgm:t>
        <a:bodyPr/>
        <a:lstStyle/>
        <a:p>
          <a:r>
            <a:rPr lang="nl-NL" dirty="0" smtClean="0"/>
            <a:t>De zinnen zijn afhankelijk van elkaar. </a:t>
          </a:r>
          <a:endParaRPr lang="nl-NL" dirty="0"/>
        </a:p>
      </dgm:t>
    </dgm:pt>
    <dgm:pt modelId="{FFC88FC1-FF75-E546-A567-6FCDD8C83C05}" type="parTrans" cxnId="{F6B7533E-3B49-814C-ACBA-5E85A0D44078}">
      <dgm:prSet/>
      <dgm:spPr/>
      <dgm:t>
        <a:bodyPr/>
        <a:lstStyle/>
        <a:p>
          <a:endParaRPr lang="nl-NL"/>
        </a:p>
      </dgm:t>
    </dgm:pt>
    <dgm:pt modelId="{D2C800F5-E845-F849-8105-604D2C12D187}" type="sibTrans" cxnId="{F6B7533E-3B49-814C-ACBA-5E85A0D44078}">
      <dgm:prSet/>
      <dgm:spPr/>
      <dgm:t>
        <a:bodyPr/>
        <a:lstStyle/>
        <a:p>
          <a:endParaRPr lang="nl-NL"/>
        </a:p>
      </dgm:t>
    </dgm:pt>
    <dgm:pt modelId="{6708045F-4FB3-9D47-89DC-B00B0B0E8CB1}">
      <dgm:prSet phldrT="[Tekst]"/>
      <dgm:spPr/>
      <dgm:t>
        <a:bodyPr/>
        <a:lstStyle/>
        <a:p>
          <a:r>
            <a:rPr lang="nl-NL" dirty="0" smtClean="0"/>
            <a:t>Kunnen niet los van elkaar voorkomen.</a:t>
          </a:r>
          <a:endParaRPr lang="nl-NL" dirty="0"/>
        </a:p>
      </dgm:t>
    </dgm:pt>
    <dgm:pt modelId="{678C8F03-88B9-104C-89C7-296C959958B5}" type="parTrans" cxnId="{DAF71706-0C6E-5F48-A5E1-36415C7B8995}">
      <dgm:prSet/>
      <dgm:spPr/>
    </dgm:pt>
    <dgm:pt modelId="{584DEB2D-0ED1-604A-934C-845589F5F0B0}" type="sibTrans" cxnId="{DAF71706-0C6E-5F48-A5E1-36415C7B8995}">
      <dgm:prSet/>
      <dgm:spPr/>
    </dgm:pt>
    <dgm:pt modelId="{E7426288-E487-A848-AA0B-358CCAA30A14}" type="pres">
      <dgm:prSet presAssocID="{CCD18633-F876-3F4A-9D4F-189F16945348}" presName="linear" presStyleCnt="0">
        <dgm:presLayoutVars>
          <dgm:animLvl val="lvl"/>
          <dgm:resizeHandles val="exact"/>
        </dgm:presLayoutVars>
      </dgm:prSet>
      <dgm:spPr/>
    </dgm:pt>
    <dgm:pt modelId="{128F7ACB-5F67-684E-B305-371EE4F02FB0}" type="pres">
      <dgm:prSet presAssocID="{96DA0518-884D-E54D-ACE8-3D4915783A6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E5FB54B-8AAC-F644-B3A4-3353A601A5AF}" type="pres">
      <dgm:prSet presAssocID="{D2C800F5-E845-F849-8105-604D2C12D187}" presName="spacer" presStyleCnt="0"/>
      <dgm:spPr/>
    </dgm:pt>
    <dgm:pt modelId="{3DB9B6F0-51DA-7B41-8297-A1767D6DC355}" type="pres">
      <dgm:prSet presAssocID="{6708045F-4FB3-9D47-89DC-B00B0B0E8CB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D8A54B6-482F-944E-BDDC-91E2C20FA387}" type="presOf" srcId="{96DA0518-884D-E54D-ACE8-3D4915783A65}" destId="{128F7ACB-5F67-684E-B305-371EE4F02FB0}" srcOrd="0" destOrd="0" presId="urn:microsoft.com/office/officeart/2005/8/layout/vList2"/>
    <dgm:cxn modelId="{DAF71706-0C6E-5F48-A5E1-36415C7B8995}" srcId="{CCD18633-F876-3F4A-9D4F-189F16945348}" destId="{6708045F-4FB3-9D47-89DC-B00B0B0E8CB1}" srcOrd="1" destOrd="0" parTransId="{678C8F03-88B9-104C-89C7-296C959958B5}" sibTransId="{584DEB2D-0ED1-604A-934C-845589F5F0B0}"/>
    <dgm:cxn modelId="{33EA0F10-FF6C-4246-8457-88BFDD35B032}" type="presOf" srcId="{6708045F-4FB3-9D47-89DC-B00B0B0E8CB1}" destId="{3DB9B6F0-51DA-7B41-8297-A1767D6DC355}" srcOrd="0" destOrd="0" presId="urn:microsoft.com/office/officeart/2005/8/layout/vList2"/>
    <dgm:cxn modelId="{8C6FE680-8CE7-8446-9F86-8019758B03AC}" type="presOf" srcId="{CCD18633-F876-3F4A-9D4F-189F16945348}" destId="{E7426288-E487-A848-AA0B-358CCAA30A14}" srcOrd="0" destOrd="0" presId="urn:microsoft.com/office/officeart/2005/8/layout/vList2"/>
    <dgm:cxn modelId="{F6B7533E-3B49-814C-ACBA-5E85A0D44078}" srcId="{CCD18633-F876-3F4A-9D4F-189F16945348}" destId="{96DA0518-884D-E54D-ACE8-3D4915783A65}" srcOrd="0" destOrd="0" parTransId="{FFC88FC1-FF75-E546-A567-6FCDD8C83C05}" sibTransId="{D2C800F5-E845-F849-8105-604D2C12D187}"/>
    <dgm:cxn modelId="{4402AA02-2262-7F4F-B9BE-D3B9BAD6AF25}" type="presParOf" srcId="{E7426288-E487-A848-AA0B-358CCAA30A14}" destId="{128F7ACB-5F67-684E-B305-371EE4F02FB0}" srcOrd="0" destOrd="0" presId="urn:microsoft.com/office/officeart/2005/8/layout/vList2"/>
    <dgm:cxn modelId="{B75EEC73-B94D-3B48-8017-397D6A93EBBD}" type="presParOf" srcId="{E7426288-E487-A848-AA0B-358CCAA30A14}" destId="{0E5FB54B-8AAC-F644-B3A4-3353A601A5AF}" srcOrd="1" destOrd="0" presId="urn:microsoft.com/office/officeart/2005/8/layout/vList2"/>
    <dgm:cxn modelId="{FB029C09-1B76-EF41-8762-797E2D5C7E8C}" type="presParOf" srcId="{E7426288-E487-A848-AA0B-358CCAA30A14}" destId="{3DB9B6F0-51DA-7B41-8297-A1767D6DC35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FB67AA-C9CD-CF48-B569-FDC39784042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B8C08AE2-B098-3E4C-9BBB-A498E266B1D9}">
      <dgm:prSet phldrT="[Tekst]"/>
      <dgm:spPr/>
      <dgm:t>
        <a:bodyPr/>
        <a:lstStyle/>
        <a:p>
          <a:r>
            <a:rPr lang="nl-NL" dirty="0" smtClean="0"/>
            <a:t>Een voegwoord verbindt de zinnen met elkaar.</a:t>
          </a:r>
          <a:endParaRPr lang="nl-NL" dirty="0"/>
        </a:p>
      </dgm:t>
    </dgm:pt>
    <dgm:pt modelId="{9BDDED9B-3C2D-EA47-AF16-342F218F6C1E}" type="parTrans" cxnId="{2F458915-E086-2645-9A0C-04CFEA734C9E}">
      <dgm:prSet/>
      <dgm:spPr/>
      <dgm:t>
        <a:bodyPr/>
        <a:lstStyle/>
        <a:p>
          <a:endParaRPr lang="nl-NL"/>
        </a:p>
      </dgm:t>
    </dgm:pt>
    <dgm:pt modelId="{5D8831AF-A9EF-5348-A632-86DB2B1F9FE8}" type="sibTrans" cxnId="{2F458915-E086-2645-9A0C-04CFEA734C9E}">
      <dgm:prSet/>
      <dgm:spPr/>
      <dgm:t>
        <a:bodyPr/>
        <a:lstStyle/>
        <a:p>
          <a:endParaRPr lang="nl-NL"/>
        </a:p>
      </dgm:t>
    </dgm:pt>
    <dgm:pt modelId="{0709473B-69AC-A24F-A039-8E614742331C}" type="pres">
      <dgm:prSet presAssocID="{92FB67AA-C9CD-CF48-B569-FDC39784042E}" presName="linear" presStyleCnt="0">
        <dgm:presLayoutVars>
          <dgm:animLvl val="lvl"/>
          <dgm:resizeHandles val="exact"/>
        </dgm:presLayoutVars>
      </dgm:prSet>
      <dgm:spPr/>
    </dgm:pt>
    <dgm:pt modelId="{26D74277-33B4-294E-B6CB-293654B4752B}" type="pres">
      <dgm:prSet presAssocID="{B8C08AE2-B098-3E4C-9BBB-A498E266B1D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F458915-E086-2645-9A0C-04CFEA734C9E}" srcId="{92FB67AA-C9CD-CF48-B569-FDC39784042E}" destId="{B8C08AE2-B098-3E4C-9BBB-A498E266B1D9}" srcOrd="0" destOrd="0" parTransId="{9BDDED9B-3C2D-EA47-AF16-342F218F6C1E}" sibTransId="{5D8831AF-A9EF-5348-A632-86DB2B1F9FE8}"/>
    <dgm:cxn modelId="{406011CF-EF3A-904E-B11A-83E44BD1CA8B}" type="presOf" srcId="{92FB67AA-C9CD-CF48-B569-FDC39784042E}" destId="{0709473B-69AC-A24F-A039-8E614742331C}" srcOrd="0" destOrd="0" presId="urn:microsoft.com/office/officeart/2005/8/layout/vList2"/>
    <dgm:cxn modelId="{E6C3941B-21F4-DD48-827B-E4BB17754105}" type="presOf" srcId="{B8C08AE2-B098-3E4C-9BBB-A498E266B1D9}" destId="{26D74277-33B4-294E-B6CB-293654B4752B}" srcOrd="0" destOrd="0" presId="urn:microsoft.com/office/officeart/2005/8/layout/vList2"/>
    <dgm:cxn modelId="{5A42A2E0-C0C6-264C-B4AB-E6FD44596CDF}" type="presParOf" srcId="{0709473B-69AC-A24F-A039-8E614742331C}" destId="{26D74277-33B4-294E-B6CB-293654B475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4489AB-EBAD-924D-AFEB-4DA2569594E3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0D34694-85D0-FC47-AC7B-ED96110909F2}">
      <dgm:prSet phldrT="[Tekst]"/>
      <dgm:spPr/>
      <dgm:t>
        <a:bodyPr/>
        <a:lstStyle/>
        <a:p>
          <a:r>
            <a:rPr lang="nl-NL" dirty="0" smtClean="0"/>
            <a:t>En</a:t>
          </a:r>
          <a:endParaRPr lang="nl-NL" dirty="0"/>
        </a:p>
      </dgm:t>
    </dgm:pt>
    <dgm:pt modelId="{56F4B19E-90CA-A24E-8A61-8A4D6463F8E7}" type="parTrans" cxnId="{B8CD5103-C678-2848-ABA6-EFA01AFB783E}">
      <dgm:prSet/>
      <dgm:spPr/>
      <dgm:t>
        <a:bodyPr/>
        <a:lstStyle/>
        <a:p>
          <a:endParaRPr lang="nl-NL"/>
        </a:p>
      </dgm:t>
    </dgm:pt>
    <dgm:pt modelId="{42C633A8-B943-4342-BCF1-2F0FDA889045}" type="sibTrans" cxnId="{B8CD5103-C678-2848-ABA6-EFA01AFB783E}">
      <dgm:prSet/>
      <dgm:spPr/>
      <dgm:t>
        <a:bodyPr/>
        <a:lstStyle/>
        <a:p>
          <a:endParaRPr lang="nl-NL"/>
        </a:p>
      </dgm:t>
    </dgm:pt>
    <dgm:pt modelId="{0137AD3A-A135-5546-9879-DFB932570320}">
      <dgm:prSet phldrT="[Tekst]"/>
      <dgm:spPr/>
      <dgm:t>
        <a:bodyPr/>
        <a:lstStyle/>
        <a:p>
          <a:r>
            <a:rPr lang="nl-NL" dirty="0" smtClean="0"/>
            <a:t>Maar</a:t>
          </a:r>
          <a:endParaRPr lang="nl-NL" dirty="0"/>
        </a:p>
      </dgm:t>
    </dgm:pt>
    <dgm:pt modelId="{2F0FB3E9-E219-C947-A84E-6250B75F2ED9}" type="parTrans" cxnId="{A8DF5EC2-80D5-ED46-A5D2-59C46CB2B2FE}">
      <dgm:prSet/>
      <dgm:spPr/>
    </dgm:pt>
    <dgm:pt modelId="{9BA9AA87-7E8B-904A-90D4-FA8E5F2B05C8}" type="sibTrans" cxnId="{A8DF5EC2-80D5-ED46-A5D2-59C46CB2B2FE}">
      <dgm:prSet/>
      <dgm:spPr/>
    </dgm:pt>
    <dgm:pt modelId="{CD58FA2F-5187-E949-B151-9AFBD5C3729B}">
      <dgm:prSet phldrT="[Tekst]"/>
      <dgm:spPr/>
      <dgm:t>
        <a:bodyPr/>
        <a:lstStyle/>
        <a:p>
          <a:r>
            <a:rPr lang="nl-NL" dirty="0" smtClean="0"/>
            <a:t>Want</a:t>
          </a:r>
          <a:endParaRPr lang="nl-NL" dirty="0"/>
        </a:p>
      </dgm:t>
    </dgm:pt>
    <dgm:pt modelId="{1398B40E-6A70-C84A-9DD5-F80003D678B6}" type="parTrans" cxnId="{87F633FF-BF7C-4A4C-89E8-FAD2274E2DAE}">
      <dgm:prSet/>
      <dgm:spPr/>
    </dgm:pt>
    <dgm:pt modelId="{4073CD95-A8FE-3D40-884B-608A48C0419C}" type="sibTrans" cxnId="{87F633FF-BF7C-4A4C-89E8-FAD2274E2DAE}">
      <dgm:prSet/>
      <dgm:spPr/>
    </dgm:pt>
    <dgm:pt modelId="{22D8A8A8-D403-8D44-A2CD-C029F7599C9D}">
      <dgm:prSet phldrT="[Tekst]"/>
      <dgm:spPr/>
      <dgm:t>
        <a:bodyPr/>
        <a:lstStyle/>
        <a:p>
          <a:r>
            <a:rPr lang="nl-NL" dirty="0" smtClean="0"/>
            <a:t>Doch</a:t>
          </a:r>
          <a:endParaRPr lang="nl-NL" dirty="0"/>
        </a:p>
      </dgm:t>
    </dgm:pt>
    <dgm:pt modelId="{2224DD5E-D403-5D41-A399-C095DDF84619}" type="parTrans" cxnId="{FDB453D3-7011-8142-AD1F-C6BE98D0CE1A}">
      <dgm:prSet/>
      <dgm:spPr/>
    </dgm:pt>
    <dgm:pt modelId="{B47BFE4B-BEBC-104C-A747-76DE4E8DEAEF}" type="sibTrans" cxnId="{FDB453D3-7011-8142-AD1F-C6BE98D0CE1A}">
      <dgm:prSet/>
      <dgm:spPr/>
    </dgm:pt>
    <dgm:pt modelId="{C6491662-7EC5-D649-9936-1AB17D937EF2}" type="pres">
      <dgm:prSet presAssocID="{C44489AB-EBAD-924D-AFEB-4DA2569594E3}" presName="diagram" presStyleCnt="0">
        <dgm:presLayoutVars>
          <dgm:dir/>
          <dgm:resizeHandles val="exact"/>
        </dgm:presLayoutVars>
      </dgm:prSet>
      <dgm:spPr/>
    </dgm:pt>
    <dgm:pt modelId="{19797D3E-EFD3-FA43-B0B6-F36EBE26276E}" type="pres">
      <dgm:prSet presAssocID="{30D34694-85D0-FC47-AC7B-ED96110909F2}" presName="node" presStyleLbl="node1" presStyleIdx="0" presStyleCnt="4">
        <dgm:presLayoutVars>
          <dgm:bulletEnabled val="1"/>
        </dgm:presLayoutVars>
      </dgm:prSet>
      <dgm:spPr/>
    </dgm:pt>
    <dgm:pt modelId="{7AA63602-DAB2-D94C-B2B6-A6BA33F6214D}" type="pres">
      <dgm:prSet presAssocID="{42C633A8-B943-4342-BCF1-2F0FDA889045}" presName="sibTrans" presStyleCnt="0"/>
      <dgm:spPr/>
    </dgm:pt>
    <dgm:pt modelId="{1C5BDCC2-2500-A742-903A-41063E5B7B18}" type="pres">
      <dgm:prSet presAssocID="{0137AD3A-A135-5546-9879-DFB932570320}" presName="node" presStyleLbl="node1" presStyleIdx="1" presStyleCnt="4">
        <dgm:presLayoutVars>
          <dgm:bulletEnabled val="1"/>
        </dgm:presLayoutVars>
      </dgm:prSet>
      <dgm:spPr/>
    </dgm:pt>
    <dgm:pt modelId="{A5D8A968-B823-8844-9852-4FAEBB83B0A6}" type="pres">
      <dgm:prSet presAssocID="{9BA9AA87-7E8B-904A-90D4-FA8E5F2B05C8}" presName="sibTrans" presStyleCnt="0"/>
      <dgm:spPr/>
    </dgm:pt>
    <dgm:pt modelId="{A682CEDE-DB46-F340-B375-40C1B1008F06}" type="pres">
      <dgm:prSet presAssocID="{CD58FA2F-5187-E949-B151-9AFBD5C3729B}" presName="node" presStyleLbl="node1" presStyleIdx="2" presStyleCnt="4">
        <dgm:presLayoutVars>
          <dgm:bulletEnabled val="1"/>
        </dgm:presLayoutVars>
      </dgm:prSet>
      <dgm:spPr/>
    </dgm:pt>
    <dgm:pt modelId="{DD511303-98EE-6B48-9ADC-677712DD7921}" type="pres">
      <dgm:prSet presAssocID="{4073CD95-A8FE-3D40-884B-608A48C0419C}" presName="sibTrans" presStyleCnt="0"/>
      <dgm:spPr/>
    </dgm:pt>
    <dgm:pt modelId="{D7861B72-89AC-0941-8DF3-103ADD01B4CD}" type="pres">
      <dgm:prSet presAssocID="{22D8A8A8-D403-8D44-A2CD-C029F7599C9D}" presName="node" presStyleLbl="node1" presStyleIdx="3" presStyleCnt="4">
        <dgm:presLayoutVars>
          <dgm:bulletEnabled val="1"/>
        </dgm:presLayoutVars>
      </dgm:prSet>
      <dgm:spPr/>
    </dgm:pt>
  </dgm:ptLst>
  <dgm:cxnLst>
    <dgm:cxn modelId="{5CF09B9E-64FC-EA49-AAC1-E96C4C8F2A7E}" type="presOf" srcId="{CD58FA2F-5187-E949-B151-9AFBD5C3729B}" destId="{A682CEDE-DB46-F340-B375-40C1B1008F06}" srcOrd="0" destOrd="0" presId="urn:microsoft.com/office/officeart/2005/8/layout/default"/>
    <dgm:cxn modelId="{87F633FF-BF7C-4A4C-89E8-FAD2274E2DAE}" srcId="{C44489AB-EBAD-924D-AFEB-4DA2569594E3}" destId="{CD58FA2F-5187-E949-B151-9AFBD5C3729B}" srcOrd="2" destOrd="0" parTransId="{1398B40E-6A70-C84A-9DD5-F80003D678B6}" sibTransId="{4073CD95-A8FE-3D40-884B-608A48C0419C}"/>
    <dgm:cxn modelId="{A8DF5EC2-80D5-ED46-A5D2-59C46CB2B2FE}" srcId="{C44489AB-EBAD-924D-AFEB-4DA2569594E3}" destId="{0137AD3A-A135-5546-9879-DFB932570320}" srcOrd="1" destOrd="0" parTransId="{2F0FB3E9-E219-C947-A84E-6250B75F2ED9}" sibTransId="{9BA9AA87-7E8B-904A-90D4-FA8E5F2B05C8}"/>
    <dgm:cxn modelId="{8F117DAA-12AE-214D-9662-EEDB4E6BD053}" type="presOf" srcId="{22D8A8A8-D403-8D44-A2CD-C029F7599C9D}" destId="{D7861B72-89AC-0941-8DF3-103ADD01B4CD}" srcOrd="0" destOrd="0" presId="urn:microsoft.com/office/officeart/2005/8/layout/default"/>
    <dgm:cxn modelId="{FDB453D3-7011-8142-AD1F-C6BE98D0CE1A}" srcId="{C44489AB-EBAD-924D-AFEB-4DA2569594E3}" destId="{22D8A8A8-D403-8D44-A2CD-C029F7599C9D}" srcOrd="3" destOrd="0" parTransId="{2224DD5E-D403-5D41-A399-C095DDF84619}" sibTransId="{B47BFE4B-BEBC-104C-A747-76DE4E8DEAEF}"/>
    <dgm:cxn modelId="{F06DB978-9F71-4840-A14B-6791C7FEFACD}" type="presOf" srcId="{C44489AB-EBAD-924D-AFEB-4DA2569594E3}" destId="{C6491662-7EC5-D649-9936-1AB17D937EF2}" srcOrd="0" destOrd="0" presId="urn:microsoft.com/office/officeart/2005/8/layout/default"/>
    <dgm:cxn modelId="{B8CD5103-C678-2848-ABA6-EFA01AFB783E}" srcId="{C44489AB-EBAD-924D-AFEB-4DA2569594E3}" destId="{30D34694-85D0-FC47-AC7B-ED96110909F2}" srcOrd="0" destOrd="0" parTransId="{56F4B19E-90CA-A24E-8A61-8A4D6463F8E7}" sibTransId="{42C633A8-B943-4342-BCF1-2F0FDA889045}"/>
    <dgm:cxn modelId="{CAEA5904-D12D-984D-9378-1AA4BA21F9E2}" type="presOf" srcId="{30D34694-85D0-FC47-AC7B-ED96110909F2}" destId="{19797D3E-EFD3-FA43-B0B6-F36EBE26276E}" srcOrd="0" destOrd="0" presId="urn:microsoft.com/office/officeart/2005/8/layout/default"/>
    <dgm:cxn modelId="{93ACB5DA-1741-1244-B7BF-182291B65107}" type="presOf" srcId="{0137AD3A-A135-5546-9879-DFB932570320}" destId="{1C5BDCC2-2500-A742-903A-41063E5B7B18}" srcOrd="0" destOrd="0" presId="urn:microsoft.com/office/officeart/2005/8/layout/default"/>
    <dgm:cxn modelId="{71A6685E-B73F-7A43-891D-2DA84B44ACF8}" type="presParOf" srcId="{C6491662-7EC5-D649-9936-1AB17D937EF2}" destId="{19797D3E-EFD3-FA43-B0B6-F36EBE26276E}" srcOrd="0" destOrd="0" presId="urn:microsoft.com/office/officeart/2005/8/layout/default"/>
    <dgm:cxn modelId="{1811DCFE-413E-5C4C-94B9-646C40FEF110}" type="presParOf" srcId="{C6491662-7EC5-D649-9936-1AB17D937EF2}" destId="{7AA63602-DAB2-D94C-B2B6-A6BA33F6214D}" srcOrd="1" destOrd="0" presId="urn:microsoft.com/office/officeart/2005/8/layout/default"/>
    <dgm:cxn modelId="{5A7907CD-86F0-AD48-BBD9-B033FC6CF882}" type="presParOf" srcId="{C6491662-7EC5-D649-9936-1AB17D937EF2}" destId="{1C5BDCC2-2500-A742-903A-41063E5B7B18}" srcOrd="2" destOrd="0" presId="urn:microsoft.com/office/officeart/2005/8/layout/default"/>
    <dgm:cxn modelId="{76E77EF8-DCD1-0B4B-AD1C-F3D99C1C1D01}" type="presParOf" srcId="{C6491662-7EC5-D649-9936-1AB17D937EF2}" destId="{A5D8A968-B823-8844-9852-4FAEBB83B0A6}" srcOrd="3" destOrd="0" presId="urn:microsoft.com/office/officeart/2005/8/layout/default"/>
    <dgm:cxn modelId="{0AAF03A1-ABB9-9542-AA59-04B4F690AFD1}" type="presParOf" srcId="{C6491662-7EC5-D649-9936-1AB17D937EF2}" destId="{A682CEDE-DB46-F340-B375-40C1B1008F06}" srcOrd="4" destOrd="0" presId="urn:microsoft.com/office/officeart/2005/8/layout/default"/>
    <dgm:cxn modelId="{5F62BDA9-87C8-1949-A50D-02E014C9B1CF}" type="presParOf" srcId="{C6491662-7EC5-D649-9936-1AB17D937EF2}" destId="{DD511303-98EE-6B48-9ADC-677712DD7921}" srcOrd="5" destOrd="0" presId="urn:microsoft.com/office/officeart/2005/8/layout/default"/>
    <dgm:cxn modelId="{AFB79A8B-DAEB-E742-B9F4-F2689FC32F73}" type="presParOf" srcId="{C6491662-7EC5-D649-9936-1AB17D937EF2}" destId="{D7861B72-89AC-0941-8DF3-103ADD01B4C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0556B8-8CF9-7D4C-8369-870F70D3C564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0C0BD62-A6DD-694A-9ADC-8FEC54ECAD86}">
      <dgm:prSet phldrT="[Tekst]"/>
      <dgm:spPr/>
      <dgm:t>
        <a:bodyPr/>
        <a:lstStyle/>
        <a:p>
          <a:r>
            <a:rPr lang="nl-NL" dirty="0" smtClean="0"/>
            <a:t>Dat</a:t>
          </a:r>
          <a:endParaRPr lang="nl-NL" dirty="0"/>
        </a:p>
      </dgm:t>
    </dgm:pt>
    <dgm:pt modelId="{BAE720B3-1D83-1342-8E5B-5885D81EB726}" type="parTrans" cxnId="{845B0397-9B4F-4F48-9067-5AE06FFBB9E0}">
      <dgm:prSet/>
      <dgm:spPr/>
      <dgm:t>
        <a:bodyPr/>
        <a:lstStyle/>
        <a:p>
          <a:endParaRPr lang="nl-NL"/>
        </a:p>
      </dgm:t>
    </dgm:pt>
    <dgm:pt modelId="{BCDB1D94-7009-CD49-A0A6-F7915A74006F}" type="sibTrans" cxnId="{845B0397-9B4F-4F48-9067-5AE06FFBB9E0}">
      <dgm:prSet/>
      <dgm:spPr/>
      <dgm:t>
        <a:bodyPr/>
        <a:lstStyle/>
        <a:p>
          <a:endParaRPr lang="nl-NL"/>
        </a:p>
      </dgm:t>
    </dgm:pt>
    <dgm:pt modelId="{0B8A3391-B5F9-4B49-B205-3061AFBEFC57}">
      <dgm:prSet phldrT="[Tekst]"/>
      <dgm:spPr/>
      <dgm:t>
        <a:bodyPr/>
        <a:lstStyle/>
        <a:p>
          <a:r>
            <a:rPr lang="nl-NL" dirty="0" smtClean="0"/>
            <a:t>Doordat</a:t>
          </a:r>
          <a:endParaRPr lang="nl-NL" dirty="0"/>
        </a:p>
      </dgm:t>
    </dgm:pt>
    <dgm:pt modelId="{44D1743F-99AB-7D46-BC82-6C8EAA2738AF}" type="parTrans" cxnId="{816E5347-4849-D647-9536-F920FA1A0218}">
      <dgm:prSet/>
      <dgm:spPr/>
    </dgm:pt>
    <dgm:pt modelId="{15A9F6DA-B3C7-2841-925F-7C3EAD0D8462}" type="sibTrans" cxnId="{816E5347-4849-D647-9536-F920FA1A0218}">
      <dgm:prSet/>
      <dgm:spPr/>
    </dgm:pt>
    <dgm:pt modelId="{ABCEB6B2-4C29-2648-9427-94AB9EEE3200}">
      <dgm:prSet phldrT="[Tekst]"/>
      <dgm:spPr/>
      <dgm:t>
        <a:bodyPr/>
        <a:lstStyle/>
        <a:p>
          <a:r>
            <a:rPr lang="nl-NL" dirty="0" smtClean="0"/>
            <a:t>Voordat</a:t>
          </a:r>
          <a:endParaRPr lang="nl-NL" dirty="0"/>
        </a:p>
      </dgm:t>
    </dgm:pt>
    <dgm:pt modelId="{E859099E-5A62-2240-B704-AEE5E4A8CA4C}" type="parTrans" cxnId="{62E50A90-A116-3543-939E-28DE18856221}">
      <dgm:prSet/>
      <dgm:spPr/>
    </dgm:pt>
    <dgm:pt modelId="{4544192C-861B-1C40-9E57-E15B2627C84D}" type="sibTrans" cxnId="{62E50A90-A116-3543-939E-28DE18856221}">
      <dgm:prSet/>
      <dgm:spPr/>
    </dgm:pt>
    <dgm:pt modelId="{7DAB6879-50D5-3943-9CBC-262C0A258274}">
      <dgm:prSet phldrT="[Tekst]"/>
      <dgm:spPr/>
      <dgm:t>
        <a:bodyPr/>
        <a:lstStyle/>
        <a:p>
          <a:r>
            <a:rPr lang="nl-NL" dirty="0" smtClean="0"/>
            <a:t>Omdat</a:t>
          </a:r>
          <a:endParaRPr lang="nl-NL" dirty="0"/>
        </a:p>
      </dgm:t>
    </dgm:pt>
    <dgm:pt modelId="{26D1C922-34A7-6B4C-9C49-2040EBE5DDCA}" type="parTrans" cxnId="{0CD554C0-A576-E448-97E3-A6DE07D349B1}">
      <dgm:prSet/>
      <dgm:spPr/>
    </dgm:pt>
    <dgm:pt modelId="{411E2371-659F-684A-A34F-5DC8CC3F80E0}" type="sibTrans" cxnId="{0CD554C0-A576-E448-97E3-A6DE07D349B1}">
      <dgm:prSet/>
      <dgm:spPr/>
    </dgm:pt>
    <dgm:pt modelId="{5A4F766A-C18F-434A-902C-773C73D95719}">
      <dgm:prSet phldrT="[Tekst]"/>
      <dgm:spPr/>
      <dgm:t>
        <a:bodyPr/>
        <a:lstStyle/>
        <a:p>
          <a:r>
            <a:rPr lang="nl-NL" dirty="0" smtClean="0"/>
            <a:t>Zodat</a:t>
          </a:r>
          <a:endParaRPr lang="nl-NL" dirty="0"/>
        </a:p>
      </dgm:t>
    </dgm:pt>
    <dgm:pt modelId="{B7609ACE-2F5B-AE4D-8EBF-E52CF5580509}" type="parTrans" cxnId="{5E4B4561-F056-7645-8FA0-AAB4C551BAC3}">
      <dgm:prSet/>
      <dgm:spPr/>
    </dgm:pt>
    <dgm:pt modelId="{60E919D6-12FB-F848-8797-FC343F5E4CCD}" type="sibTrans" cxnId="{5E4B4561-F056-7645-8FA0-AAB4C551BAC3}">
      <dgm:prSet/>
      <dgm:spPr/>
    </dgm:pt>
    <dgm:pt modelId="{1636A84E-8A84-714C-91F5-6A94780311FB}">
      <dgm:prSet phldrT="[Tekst]"/>
      <dgm:spPr/>
      <dgm:t>
        <a:bodyPr/>
        <a:lstStyle/>
        <a:p>
          <a:r>
            <a:rPr lang="nl-NL" dirty="0" smtClean="0"/>
            <a:t>Als</a:t>
          </a:r>
          <a:endParaRPr lang="nl-NL" dirty="0"/>
        </a:p>
      </dgm:t>
    </dgm:pt>
    <dgm:pt modelId="{243C8C78-49CD-EE48-B2AB-6EE87655BA1E}" type="parTrans" cxnId="{DFB9C397-B9DE-8148-A2C1-146939DF140C}">
      <dgm:prSet/>
      <dgm:spPr/>
    </dgm:pt>
    <dgm:pt modelId="{FF043DC2-4F36-344D-BC8F-BF5D1B4362D3}" type="sibTrans" cxnId="{DFB9C397-B9DE-8148-A2C1-146939DF140C}">
      <dgm:prSet/>
      <dgm:spPr/>
    </dgm:pt>
    <dgm:pt modelId="{B64BE7FD-56C3-B145-87B0-15BB62388B05}">
      <dgm:prSet phldrT="[Tekst]"/>
      <dgm:spPr/>
      <dgm:t>
        <a:bodyPr/>
        <a:lstStyle/>
        <a:p>
          <a:r>
            <a:rPr lang="nl-NL" dirty="0" smtClean="0"/>
            <a:t>Aangezien</a:t>
          </a:r>
          <a:endParaRPr lang="nl-NL" dirty="0"/>
        </a:p>
      </dgm:t>
    </dgm:pt>
    <dgm:pt modelId="{086F932F-29FF-0B42-A81E-82B2BFE33971}" type="parTrans" cxnId="{EC255F7D-8614-B947-8B07-0FF595C81D70}">
      <dgm:prSet/>
      <dgm:spPr/>
    </dgm:pt>
    <dgm:pt modelId="{68160686-C49F-A94F-84C6-14FDF2427242}" type="sibTrans" cxnId="{EC255F7D-8614-B947-8B07-0FF595C81D70}">
      <dgm:prSet/>
      <dgm:spPr/>
    </dgm:pt>
    <dgm:pt modelId="{098406F0-D637-B94D-9331-CA2FC2463A66}">
      <dgm:prSet phldrT="[Tekst]"/>
      <dgm:spPr/>
      <dgm:t>
        <a:bodyPr/>
        <a:lstStyle/>
        <a:p>
          <a:r>
            <a:rPr lang="nl-NL" dirty="0" smtClean="0"/>
            <a:t>Terwijl</a:t>
          </a:r>
          <a:endParaRPr lang="nl-NL" dirty="0"/>
        </a:p>
      </dgm:t>
    </dgm:pt>
    <dgm:pt modelId="{57C93963-D80F-FC40-86B8-9A3208B61FAD}" type="parTrans" cxnId="{86F5DBBD-B426-8C48-9CD9-0DFD18556F40}">
      <dgm:prSet/>
      <dgm:spPr/>
    </dgm:pt>
    <dgm:pt modelId="{127A2B29-680A-2647-A437-EB4B05A6EBEF}" type="sibTrans" cxnId="{86F5DBBD-B426-8C48-9CD9-0DFD18556F40}">
      <dgm:prSet/>
      <dgm:spPr/>
    </dgm:pt>
    <dgm:pt modelId="{4EC68317-60F4-EA41-97C9-81F0B384F0F0}" type="pres">
      <dgm:prSet presAssocID="{020556B8-8CF9-7D4C-8369-870F70D3C564}" presName="diagram" presStyleCnt="0">
        <dgm:presLayoutVars>
          <dgm:dir/>
          <dgm:resizeHandles val="exact"/>
        </dgm:presLayoutVars>
      </dgm:prSet>
      <dgm:spPr/>
    </dgm:pt>
    <dgm:pt modelId="{7E5D6C44-493F-994C-81D7-DFC94B10D657}" type="pres">
      <dgm:prSet presAssocID="{E0C0BD62-A6DD-694A-9ADC-8FEC54ECAD86}" presName="node" presStyleLbl="node1" presStyleIdx="0" presStyleCnt="8">
        <dgm:presLayoutVars>
          <dgm:bulletEnabled val="1"/>
        </dgm:presLayoutVars>
      </dgm:prSet>
      <dgm:spPr/>
    </dgm:pt>
    <dgm:pt modelId="{D9E348DA-0A22-CF4A-9B00-48D2B34BB675}" type="pres">
      <dgm:prSet presAssocID="{BCDB1D94-7009-CD49-A0A6-F7915A74006F}" presName="sibTrans" presStyleCnt="0"/>
      <dgm:spPr/>
    </dgm:pt>
    <dgm:pt modelId="{4E94847F-924D-3C4D-8930-744AB7EA047D}" type="pres">
      <dgm:prSet presAssocID="{0B8A3391-B5F9-4B49-B205-3061AFBEFC57}" presName="node" presStyleLbl="node1" presStyleIdx="1" presStyleCnt="8">
        <dgm:presLayoutVars>
          <dgm:bulletEnabled val="1"/>
        </dgm:presLayoutVars>
      </dgm:prSet>
      <dgm:spPr/>
    </dgm:pt>
    <dgm:pt modelId="{4AE01DAE-6948-8544-A641-7561E1A7F0F6}" type="pres">
      <dgm:prSet presAssocID="{15A9F6DA-B3C7-2841-925F-7C3EAD0D8462}" presName="sibTrans" presStyleCnt="0"/>
      <dgm:spPr/>
    </dgm:pt>
    <dgm:pt modelId="{8C2342E9-B6BE-9346-99AE-8B1C24EA9A9A}" type="pres">
      <dgm:prSet presAssocID="{ABCEB6B2-4C29-2648-9427-94AB9EEE3200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5BB12DF-819F-1749-A4BA-861384EF873A}" type="pres">
      <dgm:prSet presAssocID="{4544192C-861B-1C40-9E57-E15B2627C84D}" presName="sibTrans" presStyleCnt="0"/>
      <dgm:spPr/>
    </dgm:pt>
    <dgm:pt modelId="{253E233F-654A-5E44-B0E6-EB560067D3F1}" type="pres">
      <dgm:prSet presAssocID="{7DAB6879-50D5-3943-9CBC-262C0A258274}" presName="node" presStyleLbl="node1" presStyleIdx="3" presStyleCnt="8">
        <dgm:presLayoutVars>
          <dgm:bulletEnabled val="1"/>
        </dgm:presLayoutVars>
      </dgm:prSet>
      <dgm:spPr/>
    </dgm:pt>
    <dgm:pt modelId="{472ABCBD-E5B3-2A4D-80C5-90B0096D72CF}" type="pres">
      <dgm:prSet presAssocID="{411E2371-659F-684A-A34F-5DC8CC3F80E0}" presName="sibTrans" presStyleCnt="0"/>
      <dgm:spPr/>
    </dgm:pt>
    <dgm:pt modelId="{032A529F-9CDB-BA4B-8842-CF2F67CA0ACC}" type="pres">
      <dgm:prSet presAssocID="{5A4F766A-C18F-434A-902C-773C73D95719}" presName="node" presStyleLbl="node1" presStyleIdx="4" presStyleCnt="8">
        <dgm:presLayoutVars>
          <dgm:bulletEnabled val="1"/>
        </dgm:presLayoutVars>
      </dgm:prSet>
      <dgm:spPr/>
    </dgm:pt>
    <dgm:pt modelId="{9E2D40D2-0C48-784C-8C16-2CF7225DA48B}" type="pres">
      <dgm:prSet presAssocID="{60E919D6-12FB-F848-8797-FC343F5E4CCD}" presName="sibTrans" presStyleCnt="0"/>
      <dgm:spPr/>
    </dgm:pt>
    <dgm:pt modelId="{6B452D28-4A6D-274A-A717-E2939222BDA7}" type="pres">
      <dgm:prSet presAssocID="{1636A84E-8A84-714C-91F5-6A94780311FB}" presName="node" presStyleLbl="node1" presStyleIdx="5" presStyleCnt="8">
        <dgm:presLayoutVars>
          <dgm:bulletEnabled val="1"/>
        </dgm:presLayoutVars>
      </dgm:prSet>
      <dgm:spPr/>
    </dgm:pt>
    <dgm:pt modelId="{FE265D39-1080-B348-A8B4-2E7B7CDE733F}" type="pres">
      <dgm:prSet presAssocID="{FF043DC2-4F36-344D-BC8F-BF5D1B4362D3}" presName="sibTrans" presStyleCnt="0"/>
      <dgm:spPr/>
    </dgm:pt>
    <dgm:pt modelId="{1C26F5F3-74FB-0947-9E9A-C10FD9830760}" type="pres">
      <dgm:prSet presAssocID="{B64BE7FD-56C3-B145-87B0-15BB62388B05}" presName="node" presStyleLbl="node1" presStyleIdx="6" presStyleCnt="8">
        <dgm:presLayoutVars>
          <dgm:bulletEnabled val="1"/>
        </dgm:presLayoutVars>
      </dgm:prSet>
      <dgm:spPr/>
    </dgm:pt>
    <dgm:pt modelId="{D5368414-4B24-7845-9742-9D7FDB9661BD}" type="pres">
      <dgm:prSet presAssocID="{68160686-C49F-A94F-84C6-14FDF2427242}" presName="sibTrans" presStyleCnt="0"/>
      <dgm:spPr/>
    </dgm:pt>
    <dgm:pt modelId="{6431A721-D911-4A47-B054-6F14FA553AC9}" type="pres">
      <dgm:prSet presAssocID="{098406F0-D637-B94D-9331-CA2FC2463A66}" presName="node" presStyleLbl="node1" presStyleIdx="7" presStyleCnt="8">
        <dgm:presLayoutVars>
          <dgm:bulletEnabled val="1"/>
        </dgm:presLayoutVars>
      </dgm:prSet>
      <dgm:spPr/>
    </dgm:pt>
  </dgm:ptLst>
  <dgm:cxnLst>
    <dgm:cxn modelId="{816E5347-4849-D647-9536-F920FA1A0218}" srcId="{020556B8-8CF9-7D4C-8369-870F70D3C564}" destId="{0B8A3391-B5F9-4B49-B205-3061AFBEFC57}" srcOrd="1" destOrd="0" parTransId="{44D1743F-99AB-7D46-BC82-6C8EAA2738AF}" sibTransId="{15A9F6DA-B3C7-2841-925F-7C3EAD0D8462}"/>
    <dgm:cxn modelId="{CED670B7-7176-6041-9168-8482C9AD9406}" type="presOf" srcId="{098406F0-D637-B94D-9331-CA2FC2463A66}" destId="{6431A721-D911-4A47-B054-6F14FA553AC9}" srcOrd="0" destOrd="0" presId="urn:microsoft.com/office/officeart/2005/8/layout/default"/>
    <dgm:cxn modelId="{62E50A90-A116-3543-939E-28DE18856221}" srcId="{020556B8-8CF9-7D4C-8369-870F70D3C564}" destId="{ABCEB6B2-4C29-2648-9427-94AB9EEE3200}" srcOrd="2" destOrd="0" parTransId="{E859099E-5A62-2240-B704-AEE5E4A8CA4C}" sibTransId="{4544192C-861B-1C40-9E57-E15B2627C84D}"/>
    <dgm:cxn modelId="{3E22232C-8AAC-9440-A7CA-79E94A9F5315}" type="presOf" srcId="{E0C0BD62-A6DD-694A-9ADC-8FEC54ECAD86}" destId="{7E5D6C44-493F-994C-81D7-DFC94B10D657}" srcOrd="0" destOrd="0" presId="urn:microsoft.com/office/officeart/2005/8/layout/default"/>
    <dgm:cxn modelId="{D3D4C73D-E54B-764A-B720-3F7D2A460EBE}" type="presOf" srcId="{0B8A3391-B5F9-4B49-B205-3061AFBEFC57}" destId="{4E94847F-924D-3C4D-8930-744AB7EA047D}" srcOrd="0" destOrd="0" presId="urn:microsoft.com/office/officeart/2005/8/layout/default"/>
    <dgm:cxn modelId="{DFB9C397-B9DE-8148-A2C1-146939DF140C}" srcId="{020556B8-8CF9-7D4C-8369-870F70D3C564}" destId="{1636A84E-8A84-714C-91F5-6A94780311FB}" srcOrd="5" destOrd="0" parTransId="{243C8C78-49CD-EE48-B2AB-6EE87655BA1E}" sibTransId="{FF043DC2-4F36-344D-BC8F-BF5D1B4362D3}"/>
    <dgm:cxn modelId="{3600D36D-F191-2842-BBD5-FBA55183AA33}" type="presOf" srcId="{7DAB6879-50D5-3943-9CBC-262C0A258274}" destId="{253E233F-654A-5E44-B0E6-EB560067D3F1}" srcOrd="0" destOrd="0" presId="urn:microsoft.com/office/officeart/2005/8/layout/default"/>
    <dgm:cxn modelId="{EC255F7D-8614-B947-8B07-0FF595C81D70}" srcId="{020556B8-8CF9-7D4C-8369-870F70D3C564}" destId="{B64BE7FD-56C3-B145-87B0-15BB62388B05}" srcOrd="6" destOrd="0" parTransId="{086F932F-29FF-0B42-A81E-82B2BFE33971}" sibTransId="{68160686-C49F-A94F-84C6-14FDF2427242}"/>
    <dgm:cxn modelId="{C4663738-6A5A-5B41-BA42-8F60341A62D5}" type="presOf" srcId="{5A4F766A-C18F-434A-902C-773C73D95719}" destId="{032A529F-9CDB-BA4B-8842-CF2F67CA0ACC}" srcOrd="0" destOrd="0" presId="urn:microsoft.com/office/officeart/2005/8/layout/default"/>
    <dgm:cxn modelId="{86F5DBBD-B426-8C48-9CD9-0DFD18556F40}" srcId="{020556B8-8CF9-7D4C-8369-870F70D3C564}" destId="{098406F0-D637-B94D-9331-CA2FC2463A66}" srcOrd="7" destOrd="0" parTransId="{57C93963-D80F-FC40-86B8-9A3208B61FAD}" sibTransId="{127A2B29-680A-2647-A437-EB4B05A6EBEF}"/>
    <dgm:cxn modelId="{A33887A5-038B-3044-BF7C-51CD0A903CFE}" type="presOf" srcId="{ABCEB6B2-4C29-2648-9427-94AB9EEE3200}" destId="{8C2342E9-B6BE-9346-99AE-8B1C24EA9A9A}" srcOrd="0" destOrd="0" presId="urn:microsoft.com/office/officeart/2005/8/layout/default"/>
    <dgm:cxn modelId="{845B0397-9B4F-4F48-9067-5AE06FFBB9E0}" srcId="{020556B8-8CF9-7D4C-8369-870F70D3C564}" destId="{E0C0BD62-A6DD-694A-9ADC-8FEC54ECAD86}" srcOrd="0" destOrd="0" parTransId="{BAE720B3-1D83-1342-8E5B-5885D81EB726}" sibTransId="{BCDB1D94-7009-CD49-A0A6-F7915A74006F}"/>
    <dgm:cxn modelId="{5E4B4561-F056-7645-8FA0-AAB4C551BAC3}" srcId="{020556B8-8CF9-7D4C-8369-870F70D3C564}" destId="{5A4F766A-C18F-434A-902C-773C73D95719}" srcOrd="4" destOrd="0" parTransId="{B7609ACE-2F5B-AE4D-8EBF-E52CF5580509}" sibTransId="{60E919D6-12FB-F848-8797-FC343F5E4CCD}"/>
    <dgm:cxn modelId="{C1504D44-FBB8-7540-ACFE-57DBE34C9A1E}" type="presOf" srcId="{020556B8-8CF9-7D4C-8369-870F70D3C564}" destId="{4EC68317-60F4-EA41-97C9-81F0B384F0F0}" srcOrd="0" destOrd="0" presId="urn:microsoft.com/office/officeart/2005/8/layout/default"/>
    <dgm:cxn modelId="{0CD554C0-A576-E448-97E3-A6DE07D349B1}" srcId="{020556B8-8CF9-7D4C-8369-870F70D3C564}" destId="{7DAB6879-50D5-3943-9CBC-262C0A258274}" srcOrd="3" destOrd="0" parTransId="{26D1C922-34A7-6B4C-9C49-2040EBE5DDCA}" sibTransId="{411E2371-659F-684A-A34F-5DC8CC3F80E0}"/>
    <dgm:cxn modelId="{FD35FF04-B73F-1841-891F-7B5CB0B66A37}" type="presOf" srcId="{B64BE7FD-56C3-B145-87B0-15BB62388B05}" destId="{1C26F5F3-74FB-0947-9E9A-C10FD9830760}" srcOrd="0" destOrd="0" presId="urn:microsoft.com/office/officeart/2005/8/layout/default"/>
    <dgm:cxn modelId="{0AF829EA-8BB7-1E47-B808-0D66EFA6E594}" type="presOf" srcId="{1636A84E-8A84-714C-91F5-6A94780311FB}" destId="{6B452D28-4A6D-274A-A717-E2939222BDA7}" srcOrd="0" destOrd="0" presId="urn:microsoft.com/office/officeart/2005/8/layout/default"/>
    <dgm:cxn modelId="{3E8B2D20-0D0C-DE4A-A918-9AF25C5BD3F4}" type="presParOf" srcId="{4EC68317-60F4-EA41-97C9-81F0B384F0F0}" destId="{7E5D6C44-493F-994C-81D7-DFC94B10D657}" srcOrd="0" destOrd="0" presId="urn:microsoft.com/office/officeart/2005/8/layout/default"/>
    <dgm:cxn modelId="{F58282DC-67FD-B648-8734-28AFFED844A8}" type="presParOf" srcId="{4EC68317-60F4-EA41-97C9-81F0B384F0F0}" destId="{D9E348DA-0A22-CF4A-9B00-48D2B34BB675}" srcOrd="1" destOrd="0" presId="urn:microsoft.com/office/officeart/2005/8/layout/default"/>
    <dgm:cxn modelId="{C28F0197-C0E2-1740-98E1-0000284F14BA}" type="presParOf" srcId="{4EC68317-60F4-EA41-97C9-81F0B384F0F0}" destId="{4E94847F-924D-3C4D-8930-744AB7EA047D}" srcOrd="2" destOrd="0" presId="urn:microsoft.com/office/officeart/2005/8/layout/default"/>
    <dgm:cxn modelId="{83F800C0-5628-3546-9614-BABBA16E3FE3}" type="presParOf" srcId="{4EC68317-60F4-EA41-97C9-81F0B384F0F0}" destId="{4AE01DAE-6948-8544-A641-7561E1A7F0F6}" srcOrd="3" destOrd="0" presId="urn:microsoft.com/office/officeart/2005/8/layout/default"/>
    <dgm:cxn modelId="{94DA770F-B92C-1740-9D19-21D4F5D8AD93}" type="presParOf" srcId="{4EC68317-60F4-EA41-97C9-81F0B384F0F0}" destId="{8C2342E9-B6BE-9346-99AE-8B1C24EA9A9A}" srcOrd="4" destOrd="0" presId="urn:microsoft.com/office/officeart/2005/8/layout/default"/>
    <dgm:cxn modelId="{87A06C75-DD72-8742-8BE1-C614C94C4512}" type="presParOf" srcId="{4EC68317-60F4-EA41-97C9-81F0B384F0F0}" destId="{D5BB12DF-819F-1749-A4BA-861384EF873A}" srcOrd="5" destOrd="0" presId="urn:microsoft.com/office/officeart/2005/8/layout/default"/>
    <dgm:cxn modelId="{5096DFD7-06D5-2B4C-9495-7273EDC26241}" type="presParOf" srcId="{4EC68317-60F4-EA41-97C9-81F0B384F0F0}" destId="{253E233F-654A-5E44-B0E6-EB560067D3F1}" srcOrd="6" destOrd="0" presId="urn:microsoft.com/office/officeart/2005/8/layout/default"/>
    <dgm:cxn modelId="{444A5DC0-D994-AC42-891C-EC64115B95E0}" type="presParOf" srcId="{4EC68317-60F4-EA41-97C9-81F0B384F0F0}" destId="{472ABCBD-E5B3-2A4D-80C5-90B0096D72CF}" srcOrd="7" destOrd="0" presId="urn:microsoft.com/office/officeart/2005/8/layout/default"/>
    <dgm:cxn modelId="{7D3B3A9C-F997-7B47-8D0A-A09662BC8BDB}" type="presParOf" srcId="{4EC68317-60F4-EA41-97C9-81F0B384F0F0}" destId="{032A529F-9CDB-BA4B-8842-CF2F67CA0ACC}" srcOrd="8" destOrd="0" presId="urn:microsoft.com/office/officeart/2005/8/layout/default"/>
    <dgm:cxn modelId="{C8F64DE4-6FE0-C44C-9AA6-41CAEEBCA047}" type="presParOf" srcId="{4EC68317-60F4-EA41-97C9-81F0B384F0F0}" destId="{9E2D40D2-0C48-784C-8C16-2CF7225DA48B}" srcOrd="9" destOrd="0" presId="urn:microsoft.com/office/officeart/2005/8/layout/default"/>
    <dgm:cxn modelId="{CB197B15-81F8-4148-A803-00FAAA825BF0}" type="presParOf" srcId="{4EC68317-60F4-EA41-97C9-81F0B384F0F0}" destId="{6B452D28-4A6D-274A-A717-E2939222BDA7}" srcOrd="10" destOrd="0" presId="urn:microsoft.com/office/officeart/2005/8/layout/default"/>
    <dgm:cxn modelId="{B1378931-CF21-2C4B-8433-4D4CE4FE0AF8}" type="presParOf" srcId="{4EC68317-60F4-EA41-97C9-81F0B384F0F0}" destId="{FE265D39-1080-B348-A8B4-2E7B7CDE733F}" srcOrd="11" destOrd="0" presId="urn:microsoft.com/office/officeart/2005/8/layout/default"/>
    <dgm:cxn modelId="{66B47B28-B666-A04D-822A-2F9A2DB245CE}" type="presParOf" srcId="{4EC68317-60F4-EA41-97C9-81F0B384F0F0}" destId="{1C26F5F3-74FB-0947-9E9A-C10FD9830760}" srcOrd="12" destOrd="0" presId="urn:microsoft.com/office/officeart/2005/8/layout/default"/>
    <dgm:cxn modelId="{46C2DF89-7BD4-0645-9F6D-83586292EAD6}" type="presParOf" srcId="{4EC68317-60F4-EA41-97C9-81F0B384F0F0}" destId="{D5368414-4B24-7845-9742-9D7FDB9661BD}" srcOrd="13" destOrd="0" presId="urn:microsoft.com/office/officeart/2005/8/layout/default"/>
    <dgm:cxn modelId="{4190BB27-5D5E-504D-A729-338F8E021B7F}" type="presParOf" srcId="{4EC68317-60F4-EA41-97C9-81F0B384F0F0}" destId="{6431A721-D911-4A47-B054-6F14FA553AC9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90D6FC0-297C-C645-8DA9-745B712F3A0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42C1267-45EA-3F4A-AC17-FC1346D71BEF}">
      <dgm:prSet phldrT="[Tekst]"/>
      <dgm:spPr/>
      <dgm:t>
        <a:bodyPr/>
        <a:lstStyle/>
        <a:p>
          <a:r>
            <a:rPr lang="nl-NL" dirty="0" smtClean="0"/>
            <a:t>Het wordt mooi weer vandaag </a:t>
          </a:r>
          <a:r>
            <a:rPr lang="nl-NL" b="1" u="sng" dirty="0" smtClean="0"/>
            <a:t>en</a:t>
          </a:r>
          <a:r>
            <a:rPr lang="nl-NL" dirty="0" smtClean="0"/>
            <a:t> de paarden worden buiten gezet.</a:t>
          </a:r>
          <a:endParaRPr lang="nl-NL" dirty="0"/>
        </a:p>
      </dgm:t>
    </dgm:pt>
    <dgm:pt modelId="{95246837-ADA3-9943-BB14-367223C8FD74}" type="parTrans" cxnId="{915D060C-936F-674B-8739-D91390583268}">
      <dgm:prSet/>
      <dgm:spPr/>
      <dgm:t>
        <a:bodyPr/>
        <a:lstStyle/>
        <a:p>
          <a:endParaRPr lang="nl-NL"/>
        </a:p>
      </dgm:t>
    </dgm:pt>
    <dgm:pt modelId="{5E30151A-F051-784F-B1AE-C53A5FF5BEB1}" type="sibTrans" cxnId="{915D060C-936F-674B-8739-D91390583268}">
      <dgm:prSet/>
      <dgm:spPr/>
      <dgm:t>
        <a:bodyPr/>
        <a:lstStyle/>
        <a:p>
          <a:endParaRPr lang="nl-NL"/>
        </a:p>
      </dgm:t>
    </dgm:pt>
    <dgm:pt modelId="{182D4EA4-379E-C841-8FAB-688165E09805}">
      <dgm:prSet phldrT="[Tekst]"/>
      <dgm:spPr/>
      <dgm:t>
        <a:bodyPr/>
        <a:lstStyle/>
        <a:p>
          <a:r>
            <a:rPr lang="nl-NL" dirty="0" smtClean="0"/>
            <a:t>Losse zinnen: </a:t>
          </a:r>
          <a:br>
            <a:rPr lang="nl-NL" dirty="0" smtClean="0"/>
          </a:br>
          <a:r>
            <a:rPr lang="nl-NL" dirty="0" smtClean="0"/>
            <a:t>Het wordt mooi weer vandaag. En de paarden worden buiten gezet.</a:t>
          </a:r>
          <a:endParaRPr lang="nl-NL" dirty="0"/>
        </a:p>
      </dgm:t>
    </dgm:pt>
    <dgm:pt modelId="{58EA921B-0016-3A4F-81EB-4F72FFE39776}" type="parTrans" cxnId="{11BF8714-7818-D844-8B65-2F446BA47AED}">
      <dgm:prSet/>
      <dgm:spPr/>
      <dgm:t>
        <a:bodyPr/>
        <a:lstStyle/>
        <a:p>
          <a:endParaRPr lang="nl-NL"/>
        </a:p>
      </dgm:t>
    </dgm:pt>
    <dgm:pt modelId="{276B89F0-4D1B-AF48-9FC6-8C5BD112CA2B}" type="sibTrans" cxnId="{11BF8714-7818-D844-8B65-2F446BA47AED}">
      <dgm:prSet/>
      <dgm:spPr/>
      <dgm:t>
        <a:bodyPr/>
        <a:lstStyle/>
        <a:p>
          <a:endParaRPr lang="nl-NL"/>
        </a:p>
      </dgm:t>
    </dgm:pt>
    <dgm:pt modelId="{1D5D591F-648E-B947-8229-0F219B8033F2}" type="pres">
      <dgm:prSet presAssocID="{C90D6FC0-297C-C645-8DA9-745B712F3A0F}" presName="linear" presStyleCnt="0">
        <dgm:presLayoutVars>
          <dgm:animLvl val="lvl"/>
          <dgm:resizeHandles val="exact"/>
        </dgm:presLayoutVars>
      </dgm:prSet>
      <dgm:spPr/>
    </dgm:pt>
    <dgm:pt modelId="{73452900-49CD-BC4A-97E1-6CB57BF29F42}" type="pres">
      <dgm:prSet presAssocID="{A42C1267-45EA-3F4A-AC17-FC1346D71BE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CF21A4D-7F83-BF49-BF9D-D66ADB6A3DD8}" type="pres">
      <dgm:prSet presAssocID="{5E30151A-F051-784F-B1AE-C53A5FF5BEB1}" presName="spacer" presStyleCnt="0"/>
      <dgm:spPr/>
    </dgm:pt>
    <dgm:pt modelId="{6067260F-D0FA-8345-A3FD-01CF6AF5AA37}" type="pres">
      <dgm:prSet presAssocID="{182D4EA4-379E-C841-8FAB-688165E0980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16D77196-7423-F347-8CAC-B70A977E4F8A}" type="presOf" srcId="{C90D6FC0-297C-C645-8DA9-745B712F3A0F}" destId="{1D5D591F-648E-B947-8229-0F219B8033F2}" srcOrd="0" destOrd="0" presId="urn:microsoft.com/office/officeart/2005/8/layout/vList2"/>
    <dgm:cxn modelId="{17B26476-6787-CC4B-86C7-44E4CB6F7F2F}" type="presOf" srcId="{182D4EA4-379E-C841-8FAB-688165E09805}" destId="{6067260F-D0FA-8345-A3FD-01CF6AF5AA37}" srcOrd="0" destOrd="0" presId="urn:microsoft.com/office/officeart/2005/8/layout/vList2"/>
    <dgm:cxn modelId="{11BF8714-7818-D844-8B65-2F446BA47AED}" srcId="{C90D6FC0-297C-C645-8DA9-745B712F3A0F}" destId="{182D4EA4-379E-C841-8FAB-688165E09805}" srcOrd="1" destOrd="0" parTransId="{58EA921B-0016-3A4F-81EB-4F72FFE39776}" sibTransId="{276B89F0-4D1B-AF48-9FC6-8C5BD112CA2B}"/>
    <dgm:cxn modelId="{915D060C-936F-674B-8739-D91390583268}" srcId="{C90D6FC0-297C-C645-8DA9-745B712F3A0F}" destId="{A42C1267-45EA-3F4A-AC17-FC1346D71BEF}" srcOrd="0" destOrd="0" parTransId="{95246837-ADA3-9943-BB14-367223C8FD74}" sibTransId="{5E30151A-F051-784F-B1AE-C53A5FF5BEB1}"/>
    <dgm:cxn modelId="{F916B5B8-6DC5-7142-9613-2B431D09CDC3}" type="presOf" srcId="{A42C1267-45EA-3F4A-AC17-FC1346D71BEF}" destId="{73452900-49CD-BC4A-97E1-6CB57BF29F42}" srcOrd="0" destOrd="0" presId="urn:microsoft.com/office/officeart/2005/8/layout/vList2"/>
    <dgm:cxn modelId="{E835FFE9-F091-9A47-ACA7-B1C68D1610DD}" type="presParOf" srcId="{1D5D591F-648E-B947-8229-0F219B8033F2}" destId="{73452900-49CD-BC4A-97E1-6CB57BF29F42}" srcOrd="0" destOrd="0" presId="urn:microsoft.com/office/officeart/2005/8/layout/vList2"/>
    <dgm:cxn modelId="{377569EC-7314-5A47-A139-B1EF8A5541DC}" type="presParOf" srcId="{1D5D591F-648E-B947-8229-0F219B8033F2}" destId="{0CF21A4D-7F83-BF49-BF9D-D66ADB6A3DD8}" srcOrd="1" destOrd="0" presId="urn:microsoft.com/office/officeart/2005/8/layout/vList2"/>
    <dgm:cxn modelId="{2FCFBD4B-3EC8-2044-AEED-7B723D0B22BC}" type="presParOf" srcId="{1D5D591F-648E-B947-8229-0F219B8033F2}" destId="{6067260F-D0FA-8345-A3FD-01CF6AF5AA3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F7F9085-D323-FB43-B259-6E978DE50AD6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34E186F-1CE0-1D42-AE2F-630DE609CC80}">
      <dgm:prSet phldrT="[Tekst]"/>
      <dgm:spPr/>
      <dgm:t>
        <a:bodyPr/>
        <a:lstStyle/>
        <a:p>
          <a:r>
            <a:rPr lang="nl-NL" b="1" u="sng" dirty="0" smtClean="0"/>
            <a:t>Toen</a:t>
          </a:r>
          <a:r>
            <a:rPr lang="nl-NL" dirty="0" smtClean="0"/>
            <a:t> Maaike nog in Alkmaar woonde, zag ik haar niet vaak.</a:t>
          </a:r>
          <a:endParaRPr lang="nl-NL" dirty="0"/>
        </a:p>
      </dgm:t>
    </dgm:pt>
    <dgm:pt modelId="{51C6B089-A3C4-E240-B54A-B41C5C5E7CFC}" type="parTrans" cxnId="{F8C40860-2489-574A-A7FB-003DAACD5E6C}">
      <dgm:prSet/>
      <dgm:spPr/>
      <dgm:t>
        <a:bodyPr/>
        <a:lstStyle/>
        <a:p>
          <a:endParaRPr lang="nl-NL"/>
        </a:p>
      </dgm:t>
    </dgm:pt>
    <dgm:pt modelId="{FC665183-5B82-4C40-BA0B-C759DB63247D}" type="sibTrans" cxnId="{F8C40860-2489-574A-A7FB-003DAACD5E6C}">
      <dgm:prSet/>
      <dgm:spPr/>
      <dgm:t>
        <a:bodyPr/>
        <a:lstStyle/>
        <a:p>
          <a:endParaRPr lang="nl-NL"/>
        </a:p>
      </dgm:t>
    </dgm:pt>
    <dgm:pt modelId="{6D292A6F-29EF-5344-827F-09C32DD6BA4B}">
      <dgm:prSet phldrT="[Tekst]"/>
      <dgm:spPr/>
      <dgm:t>
        <a:bodyPr/>
        <a:lstStyle/>
        <a:p>
          <a:r>
            <a:rPr lang="nl-NL" strike="sngStrike" dirty="0" smtClean="0"/>
            <a:t>Toen Maaike nog in Alkmaar woonde. Zag ik haar niet vaak.</a:t>
          </a:r>
        </a:p>
      </dgm:t>
    </dgm:pt>
    <dgm:pt modelId="{B73A7C0E-622C-1641-9D6C-5072E0539373}" type="parTrans" cxnId="{C8B0091C-DA97-D24A-B4C6-899BB5DC76B7}">
      <dgm:prSet/>
      <dgm:spPr/>
    </dgm:pt>
    <dgm:pt modelId="{4C9D1FDE-7C20-1E4F-A87A-58E6D74B76A2}" type="sibTrans" cxnId="{C8B0091C-DA97-D24A-B4C6-899BB5DC76B7}">
      <dgm:prSet/>
      <dgm:spPr/>
    </dgm:pt>
    <dgm:pt modelId="{61996AA1-95D4-4749-B15C-A7AEBA682FB6}">
      <dgm:prSet phldrT="[Tekst]"/>
      <dgm:spPr/>
      <dgm:t>
        <a:bodyPr/>
        <a:lstStyle/>
        <a:p>
          <a:r>
            <a:rPr lang="nl-NL" strike="noStrike" dirty="0" smtClean="0"/>
            <a:t>Toen = onderschikkend voegwoord</a:t>
          </a:r>
        </a:p>
      </dgm:t>
    </dgm:pt>
    <dgm:pt modelId="{D368837A-17AA-6240-B905-F387A24BD459}" type="parTrans" cxnId="{532E5A1F-1DC2-0149-B5FB-0F66924F1AC3}">
      <dgm:prSet/>
      <dgm:spPr/>
    </dgm:pt>
    <dgm:pt modelId="{F65B4E3D-FEC0-1242-BDF6-24720786E078}" type="sibTrans" cxnId="{532E5A1F-1DC2-0149-B5FB-0F66924F1AC3}">
      <dgm:prSet/>
      <dgm:spPr/>
    </dgm:pt>
    <dgm:pt modelId="{11D58BC7-9A18-104F-875F-2F318B1A4EFB}" type="pres">
      <dgm:prSet presAssocID="{DF7F9085-D323-FB43-B259-6E978DE50AD6}" presName="linear" presStyleCnt="0">
        <dgm:presLayoutVars>
          <dgm:animLvl val="lvl"/>
          <dgm:resizeHandles val="exact"/>
        </dgm:presLayoutVars>
      </dgm:prSet>
      <dgm:spPr/>
    </dgm:pt>
    <dgm:pt modelId="{6BE9470E-0F6F-9743-8512-95C2B991D3E4}" type="pres">
      <dgm:prSet presAssocID="{034E186F-1CE0-1D42-AE2F-630DE609CC8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7E3EFBE-8D88-884E-AB90-DC8F4235E794}" type="pres">
      <dgm:prSet presAssocID="{FC665183-5B82-4C40-BA0B-C759DB63247D}" presName="spacer" presStyleCnt="0"/>
      <dgm:spPr/>
    </dgm:pt>
    <dgm:pt modelId="{F97F2715-84F0-5743-A47F-71CA61972BED}" type="pres">
      <dgm:prSet presAssocID="{6D292A6F-29EF-5344-827F-09C32DD6BA4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B52F8CE-9E8B-A249-900B-1BB3C90894A7}" type="pres">
      <dgm:prSet presAssocID="{4C9D1FDE-7C20-1E4F-A87A-58E6D74B76A2}" presName="spacer" presStyleCnt="0"/>
      <dgm:spPr/>
    </dgm:pt>
    <dgm:pt modelId="{5F176C03-9F30-6547-9341-B63E2EF6CF1E}" type="pres">
      <dgm:prSet presAssocID="{61996AA1-95D4-4749-B15C-A7AEBA682FB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4B66EE51-EC9D-BA49-8501-6F5F2728C991}" type="presOf" srcId="{034E186F-1CE0-1D42-AE2F-630DE609CC80}" destId="{6BE9470E-0F6F-9743-8512-95C2B991D3E4}" srcOrd="0" destOrd="0" presId="urn:microsoft.com/office/officeart/2005/8/layout/vList2"/>
    <dgm:cxn modelId="{F8C40860-2489-574A-A7FB-003DAACD5E6C}" srcId="{DF7F9085-D323-FB43-B259-6E978DE50AD6}" destId="{034E186F-1CE0-1D42-AE2F-630DE609CC80}" srcOrd="0" destOrd="0" parTransId="{51C6B089-A3C4-E240-B54A-B41C5C5E7CFC}" sibTransId="{FC665183-5B82-4C40-BA0B-C759DB63247D}"/>
    <dgm:cxn modelId="{C8B0091C-DA97-D24A-B4C6-899BB5DC76B7}" srcId="{DF7F9085-D323-FB43-B259-6E978DE50AD6}" destId="{6D292A6F-29EF-5344-827F-09C32DD6BA4B}" srcOrd="1" destOrd="0" parTransId="{B73A7C0E-622C-1641-9D6C-5072E0539373}" sibTransId="{4C9D1FDE-7C20-1E4F-A87A-58E6D74B76A2}"/>
    <dgm:cxn modelId="{AC127B77-17E0-A148-8E84-E09D2CA78B2A}" type="presOf" srcId="{DF7F9085-D323-FB43-B259-6E978DE50AD6}" destId="{11D58BC7-9A18-104F-875F-2F318B1A4EFB}" srcOrd="0" destOrd="0" presId="urn:microsoft.com/office/officeart/2005/8/layout/vList2"/>
    <dgm:cxn modelId="{17F2F728-E714-5D47-A87F-8E4CE64D6CC9}" type="presOf" srcId="{61996AA1-95D4-4749-B15C-A7AEBA682FB6}" destId="{5F176C03-9F30-6547-9341-B63E2EF6CF1E}" srcOrd="0" destOrd="0" presId="urn:microsoft.com/office/officeart/2005/8/layout/vList2"/>
    <dgm:cxn modelId="{3E9AC1E5-67AC-EA40-B5DD-91101FF16E12}" type="presOf" srcId="{6D292A6F-29EF-5344-827F-09C32DD6BA4B}" destId="{F97F2715-84F0-5743-A47F-71CA61972BED}" srcOrd="0" destOrd="0" presId="urn:microsoft.com/office/officeart/2005/8/layout/vList2"/>
    <dgm:cxn modelId="{532E5A1F-1DC2-0149-B5FB-0F66924F1AC3}" srcId="{DF7F9085-D323-FB43-B259-6E978DE50AD6}" destId="{61996AA1-95D4-4749-B15C-A7AEBA682FB6}" srcOrd="2" destOrd="0" parTransId="{D368837A-17AA-6240-B905-F387A24BD459}" sibTransId="{F65B4E3D-FEC0-1242-BDF6-24720786E078}"/>
    <dgm:cxn modelId="{193A6F19-E7F2-0440-953A-7AC0D236CD1D}" type="presParOf" srcId="{11D58BC7-9A18-104F-875F-2F318B1A4EFB}" destId="{6BE9470E-0F6F-9743-8512-95C2B991D3E4}" srcOrd="0" destOrd="0" presId="urn:microsoft.com/office/officeart/2005/8/layout/vList2"/>
    <dgm:cxn modelId="{87352CEE-2F13-D247-9331-64ABBD7E9F0F}" type="presParOf" srcId="{11D58BC7-9A18-104F-875F-2F318B1A4EFB}" destId="{07E3EFBE-8D88-884E-AB90-DC8F4235E794}" srcOrd="1" destOrd="0" presId="urn:microsoft.com/office/officeart/2005/8/layout/vList2"/>
    <dgm:cxn modelId="{819DF947-EFF3-8E48-BEA9-6EC64495993E}" type="presParOf" srcId="{11D58BC7-9A18-104F-875F-2F318B1A4EFB}" destId="{F97F2715-84F0-5743-A47F-71CA61972BED}" srcOrd="2" destOrd="0" presId="urn:microsoft.com/office/officeart/2005/8/layout/vList2"/>
    <dgm:cxn modelId="{19E1CDA8-102A-694C-B926-5AC637590A4D}" type="presParOf" srcId="{11D58BC7-9A18-104F-875F-2F318B1A4EFB}" destId="{FB52F8CE-9E8B-A249-900B-1BB3C90894A7}" srcOrd="3" destOrd="0" presId="urn:microsoft.com/office/officeart/2005/8/layout/vList2"/>
    <dgm:cxn modelId="{F0CAAFB0-1F2B-404E-B4D3-36C013F2C683}" type="presParOf" srcId="{11D58BC7-9A18-104F-875F-2F318B1A4EFB}" destId="{5F176C03-9F30-6547-9341-B63E2EF6CF1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FE43FDA-C0C3-2444-BCB4-BCBE763EECF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22D4523-2328-B74A-8D8E-623B3F3F67E6}">
      <dgm:prSet phldrT="[Tekst]"/>
      <dgm:spPr/>
      <dgm:t>
        <a:bodyPr/>
        <a:lstStyle/>
        <a:p>
          <a:r>
            <a:rPr lang="nl-NL" dirty="0" smtClean="0"/>
            <a:t>Maaike heeft twee katten </a:t>
          </a:r>
          <a:r>
            <a:rPr lang="nl-NL" b="1" u="sng" dirty="0" smtClean="0"/>
            <a:t>maar</a:t>
          </a:r>
          <a:r>
            <a:rPr lang="nl-NL" dirty="0" smtClean="0"/>
            <a:t> houdt ook van honden. </a:t>
          </a:r>
          <a:endParaRPr lang="nl-NL" dirty="0"/>
        </a:p>
      </dgm:t>
    </dgm:pt>
    <dgm:pt modelId="{2B221C9C-715E-0F45-8AE6-21A0339B6275}" type="parTrans" cxnId="{2865C971-4FB5-1842-8E8B-E9C14E5E8BBB}">
      <dgm:prSet/>
      <dgm:spPr/>
      <dgm:t>
        <a:bodyPr/>
        <a:lstStyle/>
        <a:p>
          <a:endParaRPr lang="nl-NL"/>
        </a:p>
      </dgm:t>
    </dgm:pt>
    <dgm:pt modelId="{E6A9307F-F586-7341-923A-6F1AB45A8750}" type="sibTrans" cxnId="{2865C971-4FB5-1842-8E8B-E9C14E5E8BBB}">
      <dgm:prSet/>
      <dgm:spPr/>
      <dgm:t>
        <a:bodyPr/>
        <a:lstStyle/>
        <a:p>
          <a:endParaRPr lang="nl-NL"/>
        </a:p>
      </dgm:t>
    </dgm:pt>
    <dgm:pt modelId="{7B978880-BDF7-FE41-9BA0-1899A507DF79}">
      <dgm:prSet phldrT="[Tekst]"/>
      <dgm:spPr/>
      <dgm:t>
        <a:bodyPr/>
        <a:lstStyle/>
        <a:p>
          <a:r>
            <a:rPr lang="nl-NL" dirty="0" smtClean="0"/>
            <a:t>Maar = nevenschikkend voegwoord</a:t>
          </a:r>
        </a:p>
        <a:p>
          <a:r>
            <a:rPr lang="nl-NL" dirty="0" smtClean="0"/>
            <a:t>Nevenschikking.</a:t>
          </a:r>
          <a:endParaRPr lang="nl-NL" dirty="0"/>
        </a:p>
      </dgm:t>
    </dgm:pt>
    <dgm:pt modelId="{2B8F2896-52AD-BC4D-9AFC-24808C421FEA}" type="parTrans" cxnId="{11DF265B-B671-D84D-BEC7-952B12FB4A16}">
      <dgm:prSet/>
      <dgm:spPr/>
    </dgm:pt>
    <dgm:pt modelId="{F987DD35-8423-5847-AB4B-54E276E5EDAE}" type="sibTrans" cxnId="{11DF265B-B671-D84D-BEC7-952B12FB4A16}">
      <dgm:prSet/>
      <dgm:spPr/>
    </dgm:pt>
    <dgm:pt modelId="{97D45221-67F4-7E47-BC42-00538608B049}" type="pres">
      <dgm:prSet presAssocID="{5FE43FDA-C0C3-2444-BCB4-BCBE763EECFE}" presName="linear" presStyleCnt="0">
        <dgm:presLayoutVars>
          <dgm:animLvl val="lvl"/>
          <dgm:resizeHandles val="exact"/>
        </dgm:presLayoutVars>
      </dgm:prSet>
      <dgm:spPr/>
    </dgm:pt>
    <dgm:pt modelId="{F01D8AE0-54EB-A14B-810D-81BD966ADEC4}" type="pres">
      <dgm:prSet presAssocID="{D22D4523-2328-B74A-8D8E-623B3F3F67E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93D3848-1441-8E40-97F6-8A91B0AAA7C8}" type="pres">
      <dgm:prSet presAssocID="{E6A9307F-F586-7341-923A-6F1AB45A8750}" presName="spacer" presStyleCnt="0"/>
      <dgm:spPr/>
    </dgm:pt>
    <dgm:pt modelId="{9E9C6AE2-BB46-FE49-8AE8-DC7A5616A78F}" type="pres">
      <dgm:prSet presAssocID="{7B978880-BDF7-FE41-9BA0-1899A507DF7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C4BE32E-7372-B348-963F-E2382E1165E6}" type="presOf" srcId="{D22D4523-2328-B74A-8D8E-623B3F3F67E6}" destId="{F01D8AE0-54EB-A14B-810D-81BD966ADEC4}" srcOrd="0" destOrd="0" presId="urn:microsoft.com/office/officeart/2005/8/layout/vList2"/>
    <dgm:cxn modelId="{33D93F72-9011-894C-8DA3-C84950B13B9C}" type="presOf" srcId="{7B978880-BDF7-FE41-9BA0-1899A507DF79}" destId="{9E9C6AE2-BB46-FE49-8AE8-DC7A5616A78F}" srcOrd="0" destOrd="0" presId="urn:microsoft.com/office/officeart/2005/8/layout/vList2"/>
    <dgm:cxn modelId="{0500FB60-3F22-8E43-8F6D-CA1D11730068}" type="presOf" srcId="{5FE43FDA-C0C3-2444-BCB4-BCBE763EECFE}" destId="{97D45221-67F4-7E47-BC42-00538608B049}" srcOrd="0" destOrd="0" presId="urn:microsoft.com/office/officeart/2005/8/layout/vList2"/>
    <dgm:cxn modelId="{11DF265B-B671-D84D-BEC7-952B12FB4A16}" srcId="{5FE43FDA-C0C3-2444-BCB4-BCBE763EECFE}" destId="{7B978880-BDF7-FE41-9BA0-1899A507DF79}" srcOrd="1" destOrd="0" parTransId="{2B8F2896-52AD-BC4D-9AFC-24808C421FEA}" sibTransId="{F987DD35-8423-5847-AB4B-54E276E5EDAE}"/>
    <dgm:cxn modelId="{2865C971-4FB5-1842-8E8B-E9C14E5E8BBB}" srcId="{5FE43FDA-C0C3-2444-BCB4-BCBE763EECFE}" destId="{D22D4523-2328-B74A-8D8E-623B3F3F67E6}" srcOrd="0" destOrd="0" parTransId="{2B221C9C-715E-0F45-8AE6-21A0339B6275}" sibTransId="{E6A9307F-F586-7341-923A-6F1AB45A8750}"/>
    <dgm:cxn modelId="{B275A5B5-17CA-B64A-86D7-CF2805EAC02A}" type="presParOf" srcId="{97D45221-67F4-7E47-BC42-00538608B049}" destId="{F01D8AE0-54EB-A14B-810D-81BD966ADEC4}" srcOrd="0" destOrd="0" presId="urn:microsoft.com/office/officeart/2005/8/layout/vList2"/>
    <dgm:cxn modelId="{75E66FBB-73B9-A14E-915F-FFB68DF580EE}" type="presParOf" srcId="{97D45221-67F4-7E47-BC42-00538608B049}" destId="{993D3848-1441-8E40-97F6-8A91B0AAA7C8}" srcOrd="1" destOrd="0" presId="urn:microsoft.com/office/officeart/2005/8/layout/vList2"/>
    <dgm:cxn modelId="{EEB2BB03-54B0-7246-A9A1-CD3845AC4136}" type="presParOf" srcId="{97D45221-67F4-7E47-BC42-00538608B049}" destId="{9E9C6AE2-BB46-FE49-8AE8-DC7A5616A78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75926C5-24D9-664B-AF83-BC919CAC43E1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60EC5B7-0723-7E4D-AD75-7B6558D9FC90}">
      <dgm:prSet phldrT="[Tekst]"/>
      <dgm:spPr/>
      <dgm:t>
        <a:bodyPr/>
        <a:lstStyle/>
        <a:p>
          <a:r>
            <a:rPr lang="nl-NL" i="1" dirty="0" smtClean="0"/>
            <a:t>Ga</a:t>
          </a:r>
          <a:r>
            <a:rPr lang="nl-NL" dirty="0" smtClean="0"/>
            <a:t> je ook naar Texel deze zomer </a:t>
          </a:r>
          <a:r>
            <a:rPr lang="nl-NL" b="1" u="sng" dirty="0" smtClean="0"/>
            <a:t>of</a:t>
          </a:r>
          <a:r>
            <a:rPr lang="nl-NL" dirty="0" smtClean="0"/>
            <a:t> </a:t>
          </a:r>
          <a:r>
            <a:rPr lang="nl-NL" i="1" dirty="0" smtClean="0"/>
            <a:t>heb</a:t>
          </a:r>
          <a:r>
            <a:rPr lang="nl-NL" dirty="0" smtClean="0"/>
            <a:t> je andere plannen?</a:t>
          </a:r>
          <a:endParaRPr lang="nl-NL" dirty="0"/>
        </a:p>
      </dgm:t>
    </dgm:pt>
    <dgm:pt modelId="{C4595947-15CF-924E-BC71-9C15D37DE2E5}" type="parTrans" cxnId="{CE633AA0-D04F-B34A-97E9-933779B73E66}">
      <dgm:prSet/>
      <dgm:spPr/>
      <dgm:t>
        <a:bodyPr/>
        <a:lstStyle/>
        <a:p>
          <a:endParaRPr lang="nl-NL"/>
        </a:p>
      </dgm:t>
    </dgm:pt>
    <dgm:pt modelId="{370F2FDF-9F0F-1845-BADF-AA893481BA78}" type="sibTrans" cxnId="{CE633AA0-D04F-B34A-97E9-933779B73E66}">
      <dgm:prSet/>
      <dgm:spPr/>
      <dgm:t>
        <a:bodyPr/>
        <a:lstStyle/>
        <a:p>
          <a:endParaRPr lang="nl-NL"/>
        </a:p>
      </dgm:t>
    </dgm:pt>
    <dgm:pt modelId="{36421E77-5811-2B4E-ABE9-BD4F846EBF99}">
      <dgm:prSet phldrT="[Tekst]"/>
      <dgm:spPr/>
      <dgm:t>
        <a:bodyPr/>
        <a:lstStyle/>
        <a:p>
          <a:r>
            <a:rPr lang="nl-NL" dirty="0" smtClean="0"/>
            <a:t>Of = nevenschikkend</a:t>
          </a:r>
          <a:r>
            <a:rPr lang="nl-NL" baseline="0" dirty="0" smtClean="0"/>
            <a:t> voegwoord.</a:t>
          </a:r>
        </a:p>
        <a:p>
          <a:r>
            <a:rPr lang="nl-NL" baseline="0" dirty="0" smtClean="0"/>
            <a:t>Ga je ook naar deze Texel deze zomer? Of heb je andere plannen?</a:t>
          </a:r>
        </a:p>
        <a:p>
          <a:r>
            <a:rPr lang="nl-NL" i="1" baseline="0" dirty="0" smtClean="0"/>
            <a:t>Ga</a:t>
          </a:r>
          <a:r>
            <a:rPr lang="nl-NL" baseline="0" dirty="0" smtClean="0"/>
            <a:t> + </a:t>
          </a:r>
          <a:r>
            <a:rPr lang="nl-NL" i="1" baseline="0" dirty="0" smtClean="0"/>
            <a:t>of</a:t>
          </a:r>
          <a:r>
            <a:rPr lang="nl-NL" baseline="0" dirty="0" smtClean="0"/>
            <a:t> : persoonsvorm</a:t>
          </a:r>
          <a:endParaRPr lang="nl-NL" dirty="0"/>
        </a:p>
      </dgm:t>
    </dgm:pt>
    <dgm:pt modelId="{2B8D56DB-F278-3949-AB02-00D3AAEB343D}" type="parTrans" cxnId="{73142A2F-E3B0-8443-B7C3-4D4592386275}">
      <dgm:prSet/>
      <dgm:spPr/>
      <dgm:t>
        <a:bodyPr/>
        <a:lstStyle/>
        <a:p>
          <a:endParaRPr lang="nl-NL"/>
        </a:p>
      </dgm:t>
    </dgm:pt>
    <dgm:pt modelId="{1434E335-39F2-DE46-9F85-D7199CA7DF5B}" type="sibTrans" cxnId="{73142A2F-E3B0-8443-B7C3-4D4592386275}">
      <dgm:prSet/>
      <dgm:spPr/>
      <dgm:t>
        <a:bodyPr/>
        <a:lstStyle/>
        <a:p>
          <a:endParaRPr lang="nl-NL"/>
        </a:p>
      </dgm:t>
    </dgm:pt>
    <dgm:pt modelId="{FA9093E9-FD2A-BD44-89CA-5DED57B7099C}" type="pres">
      <dgm:prSet presAssocID="{075926C5-24D9-664B-AF83-BC919CAC43E1}" presName="linear" presStyleCnt="0">
        <dgm:presLayoutVars>
          <dgm:animLvl val="lvl"/>
          <dgm:resizeHandles val="exact"/>
        </dgm:presLayoutVars>
      </dgm:prSet>
      <dgm:spPr/>
    </dgm:pt>
    <dgm:pt modelId="{21721C3F-901B-B84E-833A-C0D4E9BFFD8E}" type="pres">
      <dgm:prSet presAssocID="{860EC5B7-0723-7E4D-AD75-7B6558D9FC9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BB25F14-DB33-824F-A6F1-BF66EA249777}" type="pres">
      <dgm:prSet presAssocID="{370F2FDF-9F0F-1845-BADF-AA893481BA78}" presName="spacer" presStyleCnt="0"/>
      <dgm:spPr/>
    </dgm:pt>
    <dgm:pt modelId="{65869974-52F4-7645-A6B0-33613689F41D}" type="pres">
      <dgm:prSet presAssocID="{36421E77-5811-2B4E-ABE9-BD4F846EBF9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6F7B29C-A522-2440-B9B2-FC387A58532C}" type="presOf" srcId="{075926C5-24D9-664B-AF83-BC919CAC43E1}" destId="{FA9093E9-FD2A-BD44-89CA-5DED57B7099C}" srcOrd="0" destOrd="0" presId="urn:microsoft.com/office/officeart/2005/8/layout/vList2"/>
    <dgm:cxn modelId="{CE633AA0-D04F-B34A-97E9-933779B73E66}" srcId="{075926C5-24D9-664B-AF83-BC919CAC43E1}" destId="{860EC5B7-0723-7E4D-AD75-7B6558D9FC90}" srcOrd="0" destOrd="0" parTransId="{C4595947-15CF-924E-BC71-9C15D37DE2E5}" sibTransId="{370F2FDF-9F0F-1845-BADF-AA893481BA78}"/>
    <dgm:cxn modelId="{BDB6050B-F9CB-2946-95C0-0E71DC21F25D}" type="presOf" srcId="{36421E77-5811-2B4E-ABE9-BD4F846EBF99}" destId="{65869974-52F4-7645-A6B0-33613689F41D}" srcOrd="0" destOrd="0" presId="urn:microsoft.com/office/officeart/2005/8/layout/vList2"/>
    <dgm:cxn modelId="{1F98B342-B6C2-F24F-8A00-B01F884CEBBF}" type="presOf" srcId="{860EC5B7-0723-7E4D-AD75-7B6558D9FC90}" destId="{21721C3F-901B-B84E-833A-C0D4E9BFFD8E}" srcOrd="0" destOrd="0" presId="urn:microsoft.com/office/officeart/2005/8/layout/vList2"/>
    <dgm:cxn modelId="{73142A2F-E3B0-8443-B7C3-4D4592386275}" srcId="{075926C5-24D9-664B-AF83-BC919CAC43E1}" destId="{36421E77-5811-2B4E-ABE9-BD4F846EBF99}" srcOrd="1" destOrd="0" parTransId="{2B8D56DB-F278-3949-AB02-00D3AAEB343D}" sibTransId="{1434E335-39F2-DE46-9F85-D7199CA7DF5B}"/>
    <dgm:cxn modelId="{4FED1194-9FE8-4841-A7D2-208E24B2989A}" type="presParOf" srcId="{FA9093E9-FD2A-BD44-89CA-5DED57B7099C}" destId="{21721C3F-901B-B84E-833A-C0D4E9BFFD8E}" srcOrd="0" destOrd="0" presId="urn:microsoft.com/office/officeart/2005/8/layout/vList2"/>
    <dgm:cxn modelId="{94D2BE4E-B5E5-DC43-B2AA-EADEA6F1F44B}" type="presParOf" srcId="{FA9093E9-FD2A-BD44-89CA-5DED57B7099C}" destId="{9BB25F14-DB33-824F-A6F1-BF66EA249777}" srcOrd="1" destOrd="0" presId="urn:microsoft.com/office/officeart/2005/8/layout/vList2"/>
    <dgm:cxn modelId="{91C1C4EA-D954-444A-9AFB-966010557609}" type="presParOf" srcId="{FA9093E9-FD2A-BD44-89CA-5DED57B7099C}" destId="{65869974-52F4-7645-A6B0-33613689F41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48C4146-050A-0A42-BC13-3F40E46F84D5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742E3C91-9065-2048-AC28-9D0BC441B888}">
      <dgm:prSet phldrT="[Tekst]"/>
      <dgm:spPr/>
      <dgm:t>
        <a:bodyPr/>
        <a:lstStyle/>
        <a:p>
          <a:r>
            <a:rPr lang="nl-NL" b="1" u="sng" dirty="0" smtClean="0"/>
            <a:t>Als</a:t>
          </a:r>
          <a:r>
            <a:rPr lang="nl-NL" dirty="0" smtClean="0"/>
            <a:t> je het vriendelijk </a:t>
          </a:r>
          <a:r>
            <a:rPr lang="nl-NL" i="1" dirty="0" smtClean="0"/>
            <a:t>vraagt</a:t>
          </a:r>
          <a:r>
            <a:rPr lang="nl-NL" dirty="0" smtClean="0"/>
            <a:t>, </a:t>
          </a:r>
          <a:r>
            <a:rPr lang="nl-NL" i="1" dirty="0" smtClean="0"/>
            <a:t>gaat</a:t>
          </a:r>
          <a:r>
            <a:rPr lang="nl-NL" dirty="0" smtClean="0"/>
            <a:t> de deur vanzelf open.</a:t>
          </a:r>
          <a:endParaRPr lang="nl-NL" dirty="0"/>
        </a:p>
      </dgm:t>
    </dgm:pt>
    <dgm:pt modelId="{045D41C8-3418-B944-A98A-E8B9940032A4}" type="parTrans" cxnId="{9BC4F760-700E-C449-8A70-6B7CB9C746C1}">
      <dgm:prSet/>
      <dgm:spPr/>
      <dgm:t>
        <a:bodyPr/>
        <a:lstStyle/>
        <a:p>
          <a:endParaRPr lang="nl-NL"/>
        </a:p>
      </dgm:t>
    </dgm:pt>
    <dgm:pt modelId="{C00DA5D8-D1EB-D444-88CE-AAB0610CBB15}" type="sibTrans" cxnId="{9BC4F760-700E-C449-8A70-6B7CB9C746C1}">
      <dgm:prSet/>
      <dgm:spPr/>
      <dgm:t>
        <a:bodyPr/>
        <a:lstStyle/>
        <a:p>
          <a:endParaRPr lang="nl-NL"/>
        </a:p>
      </dgm:t>
    </dgm:pt>
    <dgm:pt modelId="{BFAD7010-EA49-9B48-8061-9FF11274F687}">
      <dgm:prSet phldrT="[Tekst]"/>
      <dgm:spPr/>
      <dgm:t>
        <a:bodyPr/>
        <a:lstStyle/>
        <a:p>
          <a:r>
            <a:rPr lang="nl-NL" dirty="0" smtClean="0"/>
            <a:t>Als = onderschikkend voegwoord</a:t>
          </a:r>
        </a:p>
        <a:p>
          <a:r>
            <a:rPr lang="nl-NL" dirty="0" smtClean="0"/>
            <a:t>Twee persoonsvormen: </a:t>
          </a:r>
          <a:r>
            <a:rPr lang="nl-NL" i="1" dirty="0" smtClean="0"/>
            <a:t>vraagt</a:t>
          </a:r>
          <a:r>
            <a:rPr lang="nl-NL" dirty="0" smtClean="0"/>
            <a:t> en </a:t>
          </a:r>
          <a:r>
            <a:rPr lang="nl-NL" i="1" dirty="0" smtClean="0"/>
            <a:t>gaat</a:t>
          </a:r>
          <a:r>
            <a:rPr lang="nl-NL" dirty="0" smtClean="0"/>
            <a:t/>
          </a:r>
          <a:br>
            <a:rPr lang="nl-NL" dirty="0" smtClean="0"/>
          </a:br>
          <a:endParaRPr lang="nl-NL" dirty="0"/>
        </a:p>
      </dgm:t>
    </dgm:pt>
    <dgm:pt modelId="{658A80AD-E4DD-8A43-B5CD-81434952CA21}" type="parTrans" cxnId="{7996DBF5-7AE8-2146-914A-5212C93AC070}">
      <dgm:prSet/>
      <dgm:spPr/>
      <dgm:t>
        <a:bodyPr/>
        <a:lstStyle/>
        <a:p>
          <a:endParaRPr lang="nl-NL"/>
        </a:p>
      </dgm:t>
    </dgm:pt>
    <dgm:pt modelId="{972EC20C-01A8-F748-9F46-68E8E5637C1C}" type="sibTrans" cxnId="{7996DBF5-7AE8-2146-914A-5212C93AC070}">
      <dgm:prSet/>
      <dgm:spPr/>
      <dgm:t>
        <a:bodyPr/>
        <a:lstStyle/>
        <a:p>
          <a:endParaRPr lang="nl-NL"/>
        </a:p>
      </dgm:t>
    </dgm:pt>
    <dgm:pt modelId="{025927AB-DA0A-694A-8DA4-A31903E7BAA8}" type="pres">
      <dgm:prSet presAssocID="{B48C4146-050A-0A42-BC13-3F40E46F84D5}" presName="linear" presStyleCnt="0">
        <dgm:presLayoutVars>
          <dgm:animLvl val="lvl"/>
          <dgm:resizeHandles val="exact"/>
        </dgm:presLayoutVars>
      </dgm:prSet>
      <dgm:spPr/>
    </dgm:pt>
    <dgm:pt modelId="{9CD5B1C1-1CAB-624F-8E78-5C681E62C8BC}" type="pres">
      <dgm:prSet presAssocID="{742E3C91-9065-2048-AC28-9D0BC441B88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BA80BD7-C331-2748-B88D-6C26B6B6465D}" type="pres">
      <dgm:prSet presAssocID="{C00DA5D8-D1EB-D444-88CE-AAB0610CBB15}" presName="spacer" presStyleCnt="0"/>
      <dgm:spPr/>
    </dgm:pt>
    <dgm:pt modelId="{80968B61-6019-2E41-90EA-BA2E230B683B}" type="pres">
      <dgm:prSet presAssocID="{BFAD7010-EA49-9B48-8061-9FF11274F68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900B6A2-7898-FC41-8295-9BBA4ED5CC9A}" type="presOf" srcId="{B48C4146-050A-0A42-BC13-3F40E46F84D5}" destId="{025927AB-DA0A-694A-8DA4-A31903E7BAA8}" srcOrd="0" destOrd="0" presId="urn:microsoft.com/office/officeart/2005/8/layout/vList2"/>
    <dgm:cxn modelId="{7996DBF5-7AE8-2146-914A-5212C93AC070}" srcId="{B48C4146-050A-0A42-BC13-3F40E46F84D5}" destId="{BFAD7010-EA49-9B48-8061-9FF11274F687}" srcOrd="1" destOrd="0" parTransId="{658A80AD-E4DD-8A43-B5CD-81434952CA21}" sibTransId="{972EC20C-01A8-F748-9F46-68E8E5637C1C}"/>
    <dgm:cxn modelId="{7D1C8DC0-0E88-D447-8167-67D676D8A5C2}" type="presOf" srcId="{BFAD7010-EA49-9B48-8061-9FF11274F687}" destId="{80968B61-6019-2E41-90EA-BA2E230B683B}" srcOrd="0" destOrd="0" presId="urn:microsoft.com/office/officeart/2005/8/layout/vList2"/>
    <dgm:cxn modelId="{9BC4F760-700E-C449-8A70-6B7CB9C746C1}" srcId="{B48C4146-050A-0A42-BC13-3F40E46F84D5}" destId="{742E3C91-9065-2048-AC28-9D0BC441B888}" srcOrd="0" destOrd="0" parTransId="{045D41C8-3418-B944-A98A-E8B9940032A4}" sibTransId="{C00DA5D8-D1EB-D444-88CE-AAB0610CBB15}"/>
    <dgm:cxn modelId="{D8293CC2-2D12-7741-83AC-9BE5C368B6DE}" type="presOf" srcId="{742E3C91-9065-2048-AC28-9D0BC441B888}" destId="{9CD5B1C1-1CAB-624F-8E78-5C681E62C8BC}" srcOrd="0" destOrd="0" presId="urn:microsoft.com/office/officeart/2005/8/layout/vList2"/>
    <dgm:cxn modelId="{6292DA63-A946-C248-B615-76F21F380C04}" type="presParOf" srcId="{025927AB-DA0A-694A-8DA4-A31903E7BAA8}" destId="{9CD5B1C1-1CAB-624F-8E78-5C681E62C8BC}" srcOrd="0" destOrd="0" presId="urn:microsoft.com/office/officeart/2005/8/layout/vList2"/>
    <dgm:cxn modelId="{03C68580-94B5-F342-AB44-E6EC246829AF}" type="presParOf" srcId="{025927AB-DA0A-694A-8DA4-A31903E7BAA8}" destId="{CBA80BD7-C331-2748-B88D-6C26B6B6465D}" srcOrd="1" destOrd="0" presId="urn:microsoft.com/office/officeart/2005/8/layout/vList2"/>
    <dgm:cxn modelId="{A3D7755D-5824-D44E-8DFB-8A513D75DB38}" type="presParOf" srcId="{025927AB-DA0A-694A-8DA4-A31903E7BAA8}" destId="{80968B61-6019-2E41-90EA-BA2E230B683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82DC7-EE2F-3F47-BB26-0ACB6658FE06}">
      <dsp:nvSpPr>
        <dsp:cNvPr id="0" name=""/>
        <dsp:cNvSpPr/>
      </dsp:nvSpPr>
      <dsp:spPr>
        <a:xfrm>
          <a:off x="0" y="1036550"/>
          <a:ext cx="1017905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Zin met één persoonsvorm</a:t>
          </a:r>
          <a:endParaRPr lang="nl-NL" sz="6500" kern="1200" dirty="0"/>
        </a:p>
      </dsp:txBody>
      <dsp:txXfrm>
        <a:off x="74249" y="1110799"/>
        <a:ext cx="10030552" cy="13725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32945-BDAA-8A4F-91DE-AC52BFD3228B}">
      <dsp:nvSpPr>
        <dsp:cNvPr id="0" name=""/>
        <dsp:cNvSpPr/>
      </dsp:nvSpPr>
      <dsp:spPr>
        <a:xfrm>
          <a:off x="0" y="1198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Maaike </a:t>
          </a:r>
          <a:r>
            <a:rPr lang="nl-NL" sz="4700" b="1" i="0" u="sng" kern="1200" dirty="0" smtClean="0"/>
            <a:t>gaat</a:t>
          </a:r>
          <a:r>
            <a:rPr lang="nl-NL" sz="4700" kern="1200" dirty="0" smtClean="0"/>
            <a:t> naar de Action.</a:t>
          </a:r>
          <a:endParaRPr lang="nl-NL" sz="4700" kern="1200" dirty="0"/>
        </a:p>
      </dsp:txBody>
      <dsp:txXfrm>
        <a:off x="53688" y="65677"/>
        <a:ext cx="10071674" cy="992424"/>
      </dsp:txXfrm>
    </dsp:sp>
    <dsp:sp modelId="{B267235C-0011-1749-999B-53A6BC3A8598}">
      <dsp:nvSpPr>
        <dsp:cNvPr id="0" name=""/>
        <dsp:cNvSpPr/>
      </dsp:nvSpPr>
      <dsp:spPr>
        <a:xfrm>
          <a:off x="0" y="1247149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Maaike </a:t>
          </a:r>
          <a:r>
            <a:rPr lang="nl-NL" sz="4700" b="1" u="sng" kern="1200" dirty="0" smtClean="0"/>
            <a:t>koopt</a:t>
          </a:r>
          <a:r>
            <a:rPr lang="nl-NL" sz="4700" kern="1200" dirty="0" smtClean="0"/>
            <a:t> groente bij de Aldi.</a:t>
          </a:r>
          <a:endParaRPr lang="nl-NL" sz="4700" kern="1200" dirty="0"/>
        </a:p>
      </dsp:txBody>
      <dsp:txXfrm>
        <a:off x="53688" y="1300837"/>
        <a:ext cx="10071674" cy="992424"/>
      </dsp:txXfrm>
    </dsp:sp>
    <dsp:sp modelId="{0917DDBC-592A-3C45-9E49-DA346774F69A}">
      <dsp:nvSpPr>
        <dsp:cNvPr id="0" name=""/>
        <dsp:cNvSpPr/>
      </dsp:nvSpPr>
      <dsp:spPr>
        <a:xfrm>
          <a:off x="0" y="2482310"/>
          <a:ext cx="10179050" cy="1099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700" kern="1200" dirty="0" smtClean="0"/>
            <a:t>Het </a:t>
          </a:r>
          <a:r>
            <a:rPr lang="nl-NL" sz="4700" b="1" u="sng" kern="1200" dirty="0" smtClean="0"/>
            <a:t>wordt</a:t>
          </a:r>
          <a:r>
            <a:rPr lang="nl-NL" sz="4700" kern="1200" dirty="0" smtClean="0"/>
            <a:t> mooi weer vandaag.</a:t>
          </a:r>
          <a:endParaRPr lang="nl-NL" sz="4700" kern="1200" dirty="0"/>
        </a:p>
      </dsp:txBody>
      <dsp:txXfrm>
        <a:off x="53688" y="2535998"/>
        <a:ext cx="10071674" cy="992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04931-0697-0441-B911-FBD1C1ECE9E1}">
      <dsp:nvSpPr>
        <dsp:cNvPr id="0" name=""/>
        <dsp:cNvSpPr/>
      </dsp:nvSpPr>
      <dsp:spPr>
        <a:xfrm>
          <a:off x="0" y="542224"/>
          <a:ext cx="10179050" cy="25096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Een zin met twee of meer persoonsvormen</a:t>
          </a:r>
          <a:endParaRPr lang="nl-NL" sz="6500" kern="1200" dirty="0"/>
        </a:p>
      </dsp:txBody>
      <dsp:txXfrm>
        <a:off x="122511" y="664735"/>
        <a:ext cx="9934028" cy="22646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58637-52D8-4441-B09B-4B1B92DEEFB4}">
      <dsp:nvSpPr>
        <dsp:cNvPr id="0" name=""/>
        <dsp:cNvSpPr/>
      </dsp:nvSpPr>
      <dsp:spPr>
        <a:xfrm>
          <a:off x="0" y="34849"/>
          <a:ext cx="10179050" cy="1698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Maaike </a:t>
          </a:r>
          <a:r>
            <a:rPr lang="nl-NL" sz="4400" b="1" u="sng" kern="1200" dirty="0" smtClean="0"/>
            <a:t>dronk</a:t>
          </a:r>
          <a:r>
            <a:rPr lang="nl-NL" sz="4400" kern="1200" dirty="0" smtClean="0"/>
            <a:t> haar</a:t>
          </a:r>
          <a:r>
            <a:rPr lang="nl-NL" sz="4400" kern="1200" baseline="0" dirty="0" smtClean="0"/>
            <a:t> thee op, terwijl ze een boek </a:t>
          </a:r>
          <a:r>
            <a:rPr lang="nl-NL" sz="4400" b="1" u="sng" kern="1200" baseline="0" dirty="0" smtClean="0"/>
            <a:t>las</a:t>
          </a:r>
          <a:r>
            <a:rPr lang="nl-NL" sz="4400" kern="1200" baseline="0" dirty="0" smtClean="0"/>
            <a:t>.</a:t>
          </a:r>
          <a:endParaRPr lang="nl-NL" sz="4400" kern="1200" dirty="0"/>
        </a:p>
      </dsp:txBody>
      <dsp:txXfrm>
        <a:off x="82931" y="117780"/>
        <a:ext cx="10013188" cy="1532978"/>
      </dsp:txXfrm>
    </dsp:sp>
    <dsp:sp modelId="{5BD73B67-C8DC-664A-B2D4-61C4E6581805}">
      <dsp:nvSpPr>
        <dsp:cNvPr id="0" name=""/>
        <dsp:cNvSpPr/>
      </dsp:nvSpPr>
      <dsp:spPr>
        <a:xfrm>
          <a:off x="0" y="1860410"/>
          <a:ext cx="10179050" cy="1698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Maaike </a:t>
          </a:r>
          <a:r>
            <a:rPr lang="nl-NL" sz="4400" b="1" u="sng" kern="1200" dirty="0" smtClean="0"/>
            <a:t>koopt</a:t>
          </a:r>
          <a:r>
            <a:rPr lang="nl-NL" sz="4400" kern="1200" dirty="0" smtClean="0"/>
            <a:t> een boek en </a:t>
          </a:r>
          <a:r>
            <a:rPr lang="nl-NL" sz="4400" b="1" u="sng" kern="1200" dirty="0" smtClean="0"/>
            <a:t>loopt</a:t>
          </a:r>
          <a:r>
            <a:rPr lang="nl-NL" sz="4400" kern="1200" dirty="0" smtClean="0"/>
            <a:t> daarna naar huis. </a:t>
          </a:r>
          <a:endParaRPr lang="nl-NL" sz="4400" kern="1200" dirty="0"/>
        </a:p>
      </dsp:txBody>
      <dsp:txXfrm>
        <a:off x="82931" y="1943341"/>
        <a:ext cx="10013188" cy="1532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AD5CE-4F5B-0342-A032-B56A754CE611}">
      <dsp:nvSpPr>
        <dsp:cNvPr id="0" name=""/>
        <dsp:cNvSpPr/>
      </dsp:nvSpPr>
      <dsp:spPr>
        <a:xfrm>
          <a:off x="0" y="34849"/>
          <a:ext cx="10179050" cy="1698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Een samengestelde zin bestaat uit twee of meer zinnen.</a:t>
          </a:r>
          <a:endParaRPr lang="nl-NL" sz="4400" kern="1200" dirty="0"/>
        </a:p>
      </dsp:txBody>
      <dsp:txXfrm>
        <a:off x="82931" y="117780"/>
        <a:ext cx="10013188" cy="1532978"/>
      </dsp:txXfrm>
    </dsp:sp>
    <dsp:sp modelId="{0D96FB38-8EE0-6644-B7C4-C3647E97943D}">
      <dsp:nvSpPr>
        <dsp:cNvPr id="0" name=""/>
        <dsp:cNvSpPr/>
      </dsp:nvSpPr>
      <dsp:spPr>
        <a:xfrm>
          <a:off x="0" y="1860410"/>
          <a:ext cx="10179050" cy="1698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b="1" u="sng" kern="1200" dirty="0" smtClean="0"/>
            <a:t>Nevengeschikt</a:t>
          </a:r>
          <a:r>
            <a:rPr lang="nl-NL" sz="4400" kern="1200" dirty="0" smtClean="0"/>
            <a:t> of </a:t>
          </a:r>
          <a:r>
            <a:rPr lang="nl-NL" sz="4400" b="1" u="sng" kern="1200" dirty="0" smtClean="0"/>
            <a:t>ondergeschikt</a:t>
          </a:r>
          <a:r>
            <a:rPr lang="nl-NL" sz="4400" kern="1200" dirty="0" smtClean="0"/>
            <a:t>.</a:t>
          </a:r>
          <a:endParaRPr lang="nl-NL" sz="4400" kern="1200" dirty="0"/>
        </a:p>
      </dsp:txBody>
      <dsp:txXfrm>
        <a:off x="82931" y="1943341"/>
        <a:ext cx="10013188" cy="15329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643C2-57E0-1440-B065-FA566A6D7FAD}">
      <dsp:nvSpPr>
        <dsp:cNvPr id="0" name=""/>
        <dsp:cNvSpPr/>
      </dsp:nvSpPr>
      <dsp:spPr>
        <a:xfrm>
          <a:off x="0" y="604730"/>
          <a:ext cx="10179050" cy="1123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Zinnen zijn aan elkaar geplakt.</a:t>
          </a:r>
          <a:endParaRPr lang="nl-NL" sz="4800" kern="1200" dirty="0"/>
        </a:p>
      </dsp:txBody>
      <dsp:txXfrm>
        <a:off x="54830" y="659560"/>
        <a:ext cx="10069390" cy="1013539"/>
      </dsp:txXfrm>
    </dsp:sp>
    <dsp:sp modelId="{882281F2-6F02-1945-ACBD-4F7E1FA48E3C}">
      <dsp:nvSpPr>
        <dsp:cNvPr id="0" name=""/>
        <dsp:cNvSpPr/>
      </dsp:nvSpPr>
      <dsp:spPr>
        <a:xfrm>
          <a:off x="0" y="1866170"/>
          <a:ext cx="10179050" cy="1123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Kunnen ook los van elkaar voorkomen.</a:t>
          </a:r>
          <a:endParaRPr lang="nl-NL" sz="4800" kern="1200" dirty="0"/>
        </a:p>
      </dsp:txBody>
      <dsp:txXfrm>
        <a:off x="54830" y="1921000"/>
        <a:ext cx="10069390" cy="10135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F7ACB-5F67-684E-B305-371EE4F02FB0}">
      <dsp:nvSpPr>
        <dsp:cNvPr id="0" name=""/>
        <dsp:cNvSpPr/>
      </dsp:nvSpPr>
      <dsp:spPr>
        <a:xfrm>
          <a:off x="0" y="604730"/>
          <a:ext cx="10179050" cy="1123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De zinnen zijn afhankelijk van elkaar. </a:t>
          </a:r>
          <a:endParaRPr lang="nl-NL" sz="4800" kern="1200" dirty="0"/>
        </a:p>
      </dsp:txBody>
      <dsp:txXfrm>
        <a:off x="54830" y="659560"/>
        <a:ext cx="10069390" cy="1013539"/>
      </dsp:txXfrm>
    </dsp:sp>
    <dsp:sp modelId="{3DB9B6F0-51DA-7B41-8297-A1767D6DC355}">
      <dsp:nvSpPr>
        <dsp:cNvPr id="0" name=""/>
        <dsp:cNvSpPr/>
      </dsp:nvSpPr>
      <dsp:spPr>
        <a:xfrm>
          <a:off x="0" y="1866170"/>
          <a:ext cx="10179050" cy="1123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smtClean="0"/>
            <a:t>Kunnen niet los van elkaar voorkomen.</a:t>
          </a:r>
          <a:endParaRPr lang="nl-NL" sz="4800" kern="1200" dirty="0"/>
        </a:p>
      </dsp:txBody>
      <dsp:txXfrm>
        <a:off x="54830" y="1921000"/>
        <a:ext cx="10069390" cy="10135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74277-33B4-294E-B6CB-293654B4752B}">
      <dsp:nvSpPr>
        <dsp:cNvPr id="0" name=""/>
        <dsp:cNvSpPr/>
      </dsp:nvSpPr>
      <dsp:spPr>
        <a:xfrm>
          <a:off x="0" y="542224"/>
          <a:ext cx="10179050" cy="25096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Een voegwoord verbindt de zinnen met elkaar.</a:t>
          </a:r>
          <a:endParaRPr lang="nl-NL" sz="6500" kern="1200" dirty="0"/>
        </a:p>
      </dsp:txBody>
      <dsp:txXfrm>
        <a:off x="122511" y="664735"/>
        <a:ext cx="9934028" cy="22646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97D3E-EFD3-FA43-B0B6-F36EBE26276E}">
      <dsp:nvSpPr>
        <dsp:cNvPr id="0" name=""/>
        <dsp:cNvSpPr/>
      </dsp:nvSpPr>
      <dsp:spPr>
        <a:xfrm>
          <a:off x="668000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En</a:t>
          </a:r>
          <a:endParaRPr lang="nl-NL" sz="6500" kern="1200" dirty="0"/>
        </a:p>
      </dsp:txBody>
      <dsp:txXfrm>
        <a:off x="668000" y="805"/>
        <a:ext cx="2763453" cy="1658071"/>
      </dsp:txXfrm>
    </dsp:sp>
    <dsp:sp modelId="{1C5BDCC2-2500-A742-903A-41063E5B7B18}">
      <dsp:nvSpPr>
        <dsp:cNvPr id="0" name=""/>
        <dsp:cNvSpPr/>
      </dsp:nvSpPr>
      <dsp:spPr>
        <a:xfrm>
          <a:off x="3707798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Maar</a:t>
          </a:r>
          <a:endParaRPr lang="nl-NL" sz="6500" kern="1200" dirty="0"/>
        </a:p>
      </dsp:txBody>
      <dsp:txXfrm>
        <a:off x="3707798" y="805"/>
        <a:ext cx="2763453" cy="1658071"/>
      </dsp:txXfrm>
    </dsp:sp>
    <dsp:sp modelId="{A682CEDE-DB46-F340-B375-40C1B1008F06}">
      <dsp:nvSpPr>
        <dsp:cNvPr id="0" name=""/>
        <dsp:cNvSpPr/>
      </dsp:nvSpPr>
      <dsp:spPr>
        <a:xfrm>
          <a:off x="6747596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Want</a:t>
          </a:r>
          <a:endParaRPr lang="nl-NL" sz="6500" kern="1200" dirty="0"/>
        </a:p>
      </dsp:txBody>
      <dsp:txXfrm>
        <a:off x="6747596" y="805"/>
        <a:ext cx="2763453" cy="1658071"/>
      </dsp:txXfrm>
    </dsp:sp>
    <dsp:sp modelId="{D7861B72-89AC-0941-8DF3-103ADD01B4CD}">
      <dsp:nvSpPr>
        <dsp:cNvPr id="0" name=""/>
        <dsp:cNvSpPr/>
      </dsp:nvSpPr>
      <dsp:spPr>
        <a:xfrm>
          <a:off x="3707798" y="1935222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Doch</a:t>
          </a:r>
          <a:endParaRPr lang="nl-NL" sz="6500" kern="1200" dirty="0"/>
        </a:p>
      </dsp:txBody>
      <dsp:txXfrm>
        <a:off x="3707798" y="1935222"/>
        <a:ext cx="2763453" cy="16580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D6C44-493F-994C-81D7-DFC94B10D657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Dat</a:t>
          </a:r>
          <a:endParaRPr lang="nl-NL" sz="3900" kern="1200" dirty="0"/>
        </a:p>
      </dsp:txBody>
      <dsp:txXfrm>
        <a:off x="2982" y="259257"/>
        <a:ext cx="2365833" cy="1419500"/>
      </dsp:txXfrm>
    </dsp:sp>
    <dsp:sp modelId="{4E94847F-924D-3C4D-8930-744AB7EA047D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Doordat</a:t>
          </a:r>
          <a:endParaRPr lang="nl-NL" sz="3900" kern="1200" dirty="0"/>
        </a:p>
      </dsp:txBody>
      <dsp:txXfrm>
        <a:off x="2605399" y="259257"/>
        <a:ext cx="2365833" cy="1419500"/>
      </dsp:txXfrm>
    </dsp:sp>
    <dsp:sp modelId="{8C2342E9-B6BE-9346-99AE-8B1C24EA9A9A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Voordat</a:t>
          </a:r>
          <a:endParaRPr lang="nl-NL" sz="3900" kern="1200" dirty="0"/>
        </a:p>
      </dsp:txBody>
      <dsp:txXfrm>
        <a:off x="5207816" y="259257"/>
        <a:ext cx="2365833" cy="1419500"/>
      </dsp:txXfrm>
    </dsp:sp>
    <dsp:sp modelId="{253E233F-654A-5E44-B0E6-EB560067D3F1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Omdat</a:t>
          </a:r>
          <a:endParaRPr lang="nl-NL" sz="3900" kern="1200" dirty="0"/>
        </a:p>
      </dsp:txBody>
      <dsp:txXfrm>
        <a:off x="7810233" y="259257"/>
        <a:ext cx="2365833" cy="1419500"/>
      </dsp:txXfrm>
    </dsp:sp>
    <dsp:sp modelId="{032A529F-9CDB-BA4B-8842-CF2F67CA0ACC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Zodat</a:t>
          </a:r>
          <a:endParaRPr lang="nl-NL" sz="3900" kern="1200" dirty="0"/>
        </a:p>
      </dsp:txBody>
      <dsp:txXfrm>
        <a:off x="2982" y="1915341"/>
        <a:ext cx="2365833" cy="1419500"/>
      </dsp:txXfrm>
    </dsp:sp>
    <dsp:sp modelId="{6B452D28-4A6D-274A-A717-E2939222BDA7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Als</a:t>
          </a:r>
          <a:endParaRPr lang="nl-NL" sz="3900" kern="1200" dirty="0"/>
        </a:p>
      </dsp:txBody>
      <dsp:txXfrm>
        <a:off x="2605399" y="1915341"/>
        <a:ext cx="2365833" cy="1419500"/>
      </dsp:txXfrm>
    </dsp:sp>
    <dsp:sp modelId="{1C26F5F3-74FB-0947-9E9A-C10FD9830760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Aangezien</a:t>
          </a:r>
          <a:endParaRPr lang="nl-NL" sz="3900" kern="1200" dirty="0"/>
        </a:p>
      </dsp:txBody>
      <dsp:txXfrm>
        <a:off x="5207816" y="1915341"/>
        <a:ext cx="2365833" cy="1419500"/>
      </dsp:txXfrm>
    </dsp:sp>
    <dsp:sp modelId="{6431A721-D911-4A47-B054-6F14FA553AC9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900" kern="1200" dirty="0" smtClean="0"/>
            <a:t>Terwijl</a:t>
          </a:r>
          <a:endParaRPr lang="nl-NL" sz="3900" kern="1200" dirty="0"/>
        </a:p>
      </dsp:txBody>
      <dsp:txXfrm>
        <a:off x="7810233" y="1915341"/>
        <a:ext cx="2365833" cy="14195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52900-49CD-BC4A-97E1-6CB57BF29F42}">
      <dsp:nvSpPr>
        <dsp:cNvPr id="0" name=""/>
        <dsp:cNvSpPr/>
      </dsp:nvSpPr>
      <dsp:spPr>
        <a:xfrm>
          <a:off x="0" y="50928"/>
          <a:ext cx="10179050" cy="19546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 dirty="0" smtClean="0"/>
            <a:t>Het wordt mooi weer vandaag </a:t>
          </a:r>
          <a:r>
            <a:rPr lang="nl-NL" sz="3600" b="1" u="sng" kern="1200" dirty="0" smtClean="0"/>
            <a:t>en</a:t>
          </a:r>
          <a:r>
            <a:rPr lang="nl-NL" sz="3600" kern="1200" dirty="0" smtClean="0"/>
            <a:t> de paarden worden buiten gezet.</a:t>
          </a:r>
          <a:endParaRPr lang="nl-NL" sz="3600" kern="1200" dirty="0"/>
        </a:p>
      </dsp:txBody>
      <dsp:txXfrm>
        <a:off x="95417" y="146345"/>
        <a:ext cx="9988216" cy="1763797"/>
      </dsp:txXfrm>
    </dsp:sp>
    <dsp:sp modelId="{6067260F-D0FA-8345-A3FD-01CF6AF5AA37}">
      <dsp:nvSpPr>
        <dsp:cNvPr id="0" name=""/>
        <dsp:cNvSpPr/>
      </dsp:nvSpPr>
      <dsp:spPr>
        <a:xfrm>
          <a:off x="0" y="2109240"/>
          <a:ext cx="10179050" cy="19546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 dirty="0" smtClean="0"/>
            <a:t>Losse zinnen: </a:t>
          </a:r>
          <a:br>
            <a:rPr lang="nl-NL" sz="3600" kern="1200" dirty="0" smtClean="0"/>
          </a:br>
          <a:r>
            <a:rPr lang="nl-NL" sz="3600" kern="1200" dirty="0" smtClean="0"/>
            <a:t>Het wordt mooi weer vandaag. En de paarden worden buiten gezet.</a:t>
          </a:r>
          <a:endParaRPr lang="nl-NL" sz="3600" kern="1200" dirty="0"/>
        </a:p>
      </dsp:txBody>
      <dsp:txXfrm>
        <a:off x="95417" y="2204657"/>
        <a:ext cx="9988216" cy="17637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9470E-0F6F-9743-8512-95C2B991D3E4}">
      <dsp:nvSpPr>
        <dsp:cNvPr id="0" name=""/>
        <dsp:cNvSpPr/>
      </dsp:nvSpPr>
      <dsp:spPr>
        <a:xfrm>
          <a:off x="0" y="581690"/>
          <a:ext cx="1017905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b="1" u="sng" kern="1200" dirty="0" smtClean="0"/>
            <a:t>Toen</a:t>
          </a:r>
          <a:r>
            <a:rPr lang="nl-NL" sz="3200" kern="1200" dirty="0" smtClean="0"/>
            <a:t> Maaike nog in Alkmaar woonde, zag ik haar niet vaak.</a:t>
          </a:r>
          <a:endParaRPr lang="nl-NL" sz="3200" kern="1200" dirty="0"/>
        </a:p>
      </dsp:txBody>
      <dsp:txXfrm>
        <a:off x="36553" y="618243"/>
        <a:ext cx="10105944" cy="675694"/>
      </dsp:txXfrm>
    </dsp:sp>
    <dsp:sp modelId="{F97F2715-84F0-5743-A47F-71CA61972BED}">
      <dsp:nvSpPr>
        <dsp:cNvPr id="0" name=""/>
        <dsp:cNvSpPr/>
      </dsp:nvSpPr>
      <dsp:spPr>
        <a:xfrm>
          <a:off x="0" y="1422650"/>
          <a:ext cx="1017905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strike="sngStrike" kern="1200" dirty="0" smtClean="0"/>
            <a:t>Toen Maaike nog in Alkmaar woonde. Zag ik haar niet vaak.</a:t>
          </a:r>
        </a:p>
      </dsp:txBody>
      <dsp:txXfrm>
        <a:off x="36553" y="1459203"/>
        <a:ext cx="10105944" cy="675694"/>
      </dsp:txXfrm>
    </dsp:sp>
    <dsp:sp modelId="{5F176C03-9F30-6547-9341-B63E2EF6CF1E}">
      <dsp:nvSpPr>
        <dsp:cNvPr id="0" name=""/>
        <dsp:cNvSpPr/>
      </dsp:nvSpPr>
      <dsp:spPr>
        <a:xfrm>
          <a:off x="0" y="2263610"/>
          <a:ext cx="1017905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200" strike="noStrike" kern="1200" dirty="0" smtClean="0"/>
            <a:t>Toen = onderschikkend voegwoord</a:t>
          </a:r>
        </a:p>
      </dsp:txBody>
      <dsp:txXfrm>
        <a:off x="36553" y="2300163"/>
        <a:ext cx="10105944" cy="6756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D8AE0-54EB-A14B-810D-81BD966ADEC4}">
      <dsp:nvSpPr>
        <dsp:cNvPr id="0" name=""/>
        <dsp:cNvSpPr/>
      </dsp:nvSpPr>
      <dsp:spPr>
        <a:xfrm>
          <a:off x="0" y="45903"/>
          <a:ext cx="10179050" cy="1696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Maaike heeft twee katten </a:t>
          </a:r>
          <a:r>
            <a:rPr lang="nl-NL" sz="3800" b="1" u="sng" kern="1200" dirty="0" smtClean="0"/>
            <a:t>maar</a:t>
          </a:r>
          <a:r>
            <a:rPr lang="nl-NL" sz="3800" kern="1200" dirty="0" smtClean="0"/>
            <a:t> houdt ook van honden. </a:t>
          </a:r>
          <a:endParaRPr lang="nl-NL" sz="3800" kern="1200" dirty="0"/>
        </a:p>
      </dsp:txBody>
      <dsp:txXfrm>
        <a:off x="82813" y="128716"/>
        <a:ext cx="10013424" cy="1530800"/>
      </dsp:txXfrm>
    </dsp:sp>
    <dsp:sp modelId="{9E9C6AE2-BB46-FE49-8AE8-DC7A5616A78F}">
      <dsp:nvSpPr>
        <dsp:cNvPr id="0" name=""/>
        <dsp:cNvSpPr/>
      </dsp:nvSpPr>
      <dsp:spPr>
        <a:xfrm>
          <a:off x="0" y="1851769"/>
          <a:ext cx="10179050" cy="1696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Maar = nevenschikkend voegwoord</a:t>
          </a:r>
        </a:p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800" kern="1200" dirty="0" smtClean="0"/>
            <a:t>Nevenschikking.</a:t>
          </a:r>
          <a:endParaRPr lang="nl-NL" sz="3800" kern="1200" dirty="0"/>
        </a:p>
      </dsp:txBody>
      <dsp:txXfrm>
        <a:off x="82813" y="1934582"/>
        <a:ext cx="10013424" cy="15308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21C3F-901B-B84E-833A-C0D4E9BFFD8E}">
      <dsp:nvSpPr>
        <dsp:cNvPr id="0" name=""/>
        <dsp:cNvSpPr/>
      </dsp:nvSpPr>
      <dsp:spPr>
        <a:xfrm>
          <a:off x="0" y="245260"/>
          <a:ext cx="10179050" cy="18017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i="1" kern="1200" dirty="0" smtClean="0"/>
            <a:t>Ga</a:t>
          </a:r>
          <a:r>
            <a:rPr lang="nl-NL" sz="2800" kern="1200" dirty="0" smtClean="0"/>
            <a:t> je ook naar Texel deze zomer </a:t>
          </a:r>
          <a:r>
            <a:rPr lang="nl-NL" sz="2800" b="1" u="sng" kern="1200" dirty="0" smtClean="0"/>
            <a:t>of</a:t>
          </a:r>
          <a:r>
            <a:rPr lang="nl-NL" sz="2800" kern="1200" dirty="0" smtClean="0"/>
            <a:t> </a:t>
          </a:r>
          <a:r>
            <a:rPr lang="nl-NL" sz="2800" i="1" kern="1200" dirty="0" smtClean="0"/>
            <a:t>heb</a:t>
          </a:r>
          <a:r>
            <a:rPr lang="nl-NL" sz="2800" kern="1200" dirty="0" smtClean="0"/>
            <a:t> je andere plannen?</a:t>
          </a:r>
          <a:endParaRPr lang="nl-NL" sz="2800" kern="1200" dirty="0"/>
        </a:p>
      </dsp:txBody>
      <dsp:txXfrm>
        <a:off x="87957" y="333217"/>
        <a:ext cx="10003136" cy="1625885"/>
      </dsp:txXfrm>
    </dsp:sp>
    <dsp:sp modelId="{65869974-52F4-7645-A6B0-33613689F41D}">
      <dsp:nvSpPr>
        <dsp:cNvPr id="0" name=""/>
        <dsp:cNvSpPr/>
      </dsp:nvSpPr>
      <dsp:spPr>
        <a:xfrm>
          <a:off x="0" y="2127700"/>
          <a:ext cx="10179050" cy="18017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dirty="0" smtClean="0"/>
            <a:t>Of = nevenschikkend</a:t>
          </a:r>
          <a:r>
            <a:rPr lang="nl-NL" sz="2800" kern="1200" baseline="0" dirty="0" smtClean="0"/>
            <a:t> voegwoord.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baseline="0" dirty="0" smtClean="0"/>
            <a:t>Ga je ook naar deze Texel deze zomer? Of heb je andere plannen?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i="1" kern="1200" baseline="0" dirty="0" smtClean="0"/>
            <a:t>Ga</a:t>
          </a:r>
          <a:r>
            <a:rPr lang="nl-NL" sz="2800" kern="1200" baseline="0" dirty="0" smtClean="0"/>
            <a:t> + </a:t>
          </a:r>
          <a:r>
            <a:rPr lang="nl-NL" sz="2800" i="1" kern="1200" baseline="0" dirty="0" smtClean="0"/>
            <a:t>of</a:t>
          </a:r>
          <a:r>
            <a:rPr lang="nl-NL" sz="2800" kern="1200" baseline="0" dirty="0" smtClean="0"/>
            <a:t> : persoonsvorm</a:t>
          </a:r>
          <a:endParaRPr lang="nl-NL" sz="2800" kern="1200" dirty="0"/>
        </a:p>
      </dsp:txBody>
      <dsp:txXfrm>
        <a:off x="87957" y="2215657"/>
        <a:ext cx="10003136" cy="162588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5B1C1-1CAB-624F-8E78-5C681E62C8BC}">
      <dsp:nvSpPr>
        <dsp:cNvPr id="0" name=""/>
        <dsp:cNvSpPr/>
      </dsp:nvSpPr>
      <dsp:spPr>
        <a:xfrm>
          <a:off x="0" y="42121"/>
          <a:ext cx="10179050" cy="20270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b="1" u="sng" kern="1200" dirty="0" smtClean="0"/>
            <a:t>Als</a:t>
          </a:r>
          <a:r>
            <a:rPr lang="nl-NL" sz="3300" kern="1200" dirty="0" smtClean="0"/>
            <a:t> je het vriendelijk </a:t>
          </a:r>
          <a:r>
            <a:rPr lang="nl-NL" sz="3300" i="1" kern="1200" dirty="0" smtClean="0"/>
            <a:t>vraagt</a:t>
          </a:r>
          <a:r>
            <a:rPr lang="nl-NL" sz="3300" kern="1200" dirty="0" smtClean="0"/>
            <a:t>, </a:t>
          </a:r>
          <a:r>
            <a:rPr lang="nl-NL" sz="3300" i="1" kern="1200" dirty="0" smtClean="0"/>
            <a:t>gaat</a:t>
          </a:r>
          <a:r>
            <a:rPr lang="nl-NL" sz="3300" kern="1200" dirty="0" smtClean="0"/>
            <a:t> de deur vanzelf open.</a:t>
          </a:r>
          <a:endParaRPr lang="nl-NL" sz="3300" kern="1200" dirty="0"/>
        </a:p>
      </dsp:txBody>
      <dsp:txXfrm>
        <a:off x="98951" y="141072"/>
        <a:ext cx="9981148" cy="1829123"/>
      </dsp:txXfrm>
    </dsp:sp>
    <dsp:sp modelId="{80968B61-6019-2E41-90EA-BA2E230B683B}">
      <dsp:nvSpPr>
        <dsp:cNvPr id="0" name=""/>
        <dsp:cNvSpPr/>
      </dsp:nvSpPr>
      <dsp:spPr>
        <a:xfrm>
          <a:off x="0" y="2164186"/>
          <a:ext cx="10179050" cy="20270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kern="1200" dirty="0" smtClean="0"/>
            <a:t>Als = onderschikkend voegwoord</a:t>
          </a:r>
        </a:p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300" kern="1200" dirty="0" smtClean="0"/>
            <a:t>Twee persoonsvormen: </a:t>
          </a:r>
          <a:r>
            <a:rPr lang="nl-NL" sz="3300" i="1" kern="1200" dirty="0" smtClean="0"/>
            <a:t>vraagt</a:t>
          </a:r>
          <a:r>
            <a:rPr lang="nl-NL" sz="3300" kern="1200" dirty="0" smtClean="0"/>
            <a:t> en </a:t>
          </a:r>
          <a:r>
            <a:rPr lang="nl-NL" sz="3300" i="1" kern="1200" dirty="0" smtClean="0"/>
            <a:t>gaat</a:t>
          </a:r>
          <a:r>
            <a:rPr lang="nl-NL" sz="3300" kern="1200" dirty="0" smtClean="0"/>
            <a:t/>
          </a:r>
          <a:br>
            <a:rPr lang="nl-NL" sz="3300" kern="1200" dirty="0" smtClean="0"/>
          </a:br>
          <a:endParaRPr lang="nl-NL" sz="3300" kern="1200" dirty="0"/>
        </a:p>
      </dsp:txBody>
      <dsp:txXfrm>
        <a:off x="98951" y="2263137"/>
        <a:ext cx="9981148" cy="1829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862ED-5A9E-744F-BCC8-2BA76AE3156A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7C53A-AD94-F24C-9D47-BD03A003707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8412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7C53A-AD94-F24C-9D47-BD03A003707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9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72ACB17-61C2-2B47-9E56-8A7559821C76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980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31A8F-EFB4-7A47-AE76-3C2635F3B8B8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1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B2842F3-0C53-C84B-8C35-5BC2795ABD0F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1216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677B-D115-6E44-8E04-07380ED42D2A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462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1882-0295-6849-A391-5C88F80A993D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056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4897-3420-BA49-81FD-B5045F15C2FD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4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CFD8D-5627-B548-BAB0-557DA7E1906B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3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B6A76B1-EA55-4248-82CE-95F963A329C7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60259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D994320-D398-5742-BEA1-ED66A9AB0963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2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9BC8-2618-D448-BB16-D29811096871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1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57E3-2D6C-0840-8151-86DD7CBE71CF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60A97A4-ACE3-BE42-905E-B747F0C92F74}" type="datetime1">
              <a:rPr lang="nl-NL" smtClean="0"/>
              <a:t>20-08-16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Digitaal Klaslokaal: Maaike Zijm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572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4" Type="http://schemas.openxmlformats.org/officeDocument/2006/relationships/diagramQuickStyle" Target="../diagrams/quickStyle14.xml"/><Relationship Id="rId5" Type="http://schemas.openxmlformats.org/officeDocument/2006/relationships/diagramColors" Target="../diagrams/colors14.xml"/><Relationship Id="rId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4" Type="http://schemas.openxmlformats.org/officeDocument/2006/relationships/diagramQuickStyle" Target="../diagrams/quickStyle15.xml"/><Relationship Id="rId5" Type="http://schemas.openxmlformats.org/officeDocument/2006/relationships/diagramColors" Target="../diagrams/colors15.xml"/><Relationship Id="rId6" Type="http://schemas.microsoft.com/office/2007/relationships/diagramDrawing" Target="../diagrams/drawing1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6000" dirty="0" smtClean="0"/>
              <a:t>Nevenschikking of onderschikking?</a:t>
            </a:r>
            <a:endParaRPr lang="nl-NL" sz="6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</a:t>
            </a:r>
            <a:r>
              <a:rPr lang="nl-NL" dirty="0" err="1" smtClean="0"/>
              <a:t>zijm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Enkelvoudige zin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056222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944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2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Samengestelde zin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25961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20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075342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Samengestelde zin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9549818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Nevenschikking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62094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4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Onderschikking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547155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91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Voegwoord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030955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1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Nevenschikkende voegwoorden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25618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Onderschikkende voegwoorden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67961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5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570232"/>
              </p:ext>
            </p:extLst>
          </p:nvPr>
        </p:nvGraphicFramePr>
        <p:xfrm>
          <a:off x="1250950" y="2286000"/>
          <a:ext cx="1017905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00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677772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100895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337311"/>
              </p:ext>
            </p:extLst>
          </p:nvPr>
        </p:nvGraphicFramePr>
        <p:xfrm>
          <a:off x="1250950" y="2285999"/>
          <a:ext cx="10179050" cy="417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535398"/>
              </p:ext>
            </p:extLst>
          </p:nvPr>
        </p:nvGraphicFramePr>
        <p:xfrm>
          <a:off x="1250950" y="2285999"/>
          <a:ext cx="10179050" cy="423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Digitaal Klaslokaal: Maaike Zijm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77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365</TotalTime>
  <Words>343</Words>
  <Application>Microsoft Macintosh PowerPoint</Application>
  <PresentationFormat>Breedbeeld</PresentationFormat>
  <Paragraphs>76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Calibri</vt:lpstr>
      <vt:lpstr>Gill Sans MT</vt:lpstr>
      <vt:lpstr>Impact</vt:lpstr>
      <vt:lpstr>Arial</vt:lpstr>
      <vt:lpstr>Badge</vt:lpstr>
      <vt:lpstr>Nevenschikking of onderschikking?</vt:lpstr>
      <vt:lpstr>Enkelvoudige zin</vt:lpstr>
      <vt:lpstr>Voorbeeld</vt:lpstr>
      <vt:lpstr>Samengestelde zin</vt:lpstr>
      <vt:lpstr>Voorbeeld</vt:lpstr>
      <vt:lpstr>Samengestelde zin</vt:lpstr>
      <vt:lpstr>Nevenschikking</vt:lpstr>
      <vt:lpstr>Onderschikking</vt:lpstr>
      <vt:lpstr>Voegwoord</vt:lpstr>
      <vt:lpstr>Nevenschikkende voegwoorden</vt:lpstr>
      <vt:lpstr>Onderschikkende voegwoorden</vt:lpstr>
      <vt:lpstr>Voorbeeld</vt:lpstr>
      <vt:lpstr>Voorbeeld</vt:lpstr>
      <vt:lpstr>Voorbeeld</vt:lpstr>
      <vt:lpstr>Voorbeeld</vt:lpstr>
      <vt:lpstr>Voorbeeld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Enkelvoudige en samengestelde zinnen</dc:title>
  <dc:creator>Maaike Zijm</dc:creator>
  <cp:lastModifiedBy>Maaike Zijm</cp:lastModifiedBy>
  <cp:revision>9</cp:revision>
  <cp:lastPrinted>2016-08-20T14:33:17Z</cp:lastPrinted>
  <dcterms:created xsi:type="dcterms:W3CDTF">2016-08-20T13:19:09Z</dcterms:created>
  <dcterms:modified xsi:type="dcterms:W3CDTF">2016-08-20T19:25:08Z</dcterms:modified>
</cp:coreProperties>
</file>