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31"/>
    <p:restoredTop sz="94600"/>
  </p:normalViewPr>
  <p:slideViewPr>
    <p:cSldViewPr snapToGrid="0" snapToObjects="1">
      <p:cViewPr varScale="1">
        <p:scale>
          <a:sx n="76" d="100"/>
          <a:sy n="76" d="100"/>
        </p:scale>
        <p:origin x="21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1CDA55-CB0C-9B46-8CE5-F8C3FF7DD0CA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5A2ED46-A55F-AE42-B386-E0453375B9D7}">
      <dgm:prSet phldrT="[Tekst]"/>
      <dgm:spPr/>
      <dgm:t>
        <a:bodyPr/>
        <a:lstStyle/>
        <a:p>
          <a:r>
            <a:rPr lang="nl-NL" dirty="0" smtClean="0"/>
            <a:t>Samengestelde zin.</a:t>
          </a:r>
          <a:endParaRPr lang="nl-NL" dirty="0"/>
        </a:p>
      </dgm:t>
    </dgm:pt>
    <dgm:pt modelId="{74137851-9C5C-3948-AFF5-CBD8C59706BF}" type="parTrans" cxnId="{CFB388A6-8108-5442-BE07-6AFF61FBC699}">
      <dgm:prSet/>
      <dgm:spPr/>
      <dgm:t>
        <a:bodyPr/>
        <a:lstStyle/>
        <a:p>
          <a:endParaRPr lang="nl-NL"/>
        </a:p>
      </dgm:t>
    </dgm:pt>
    <dgm:pt modelId="{C2CF0AA7-51A4-DE4B-AAC9-C90A1F16134B}" type="sibTrans" cxnId="{CFB388A6-8108-5442-BE07-6AFF61FBC699}">
      <dgm:prSet/>
      <dgm:spPr/>
      <dgm:t>
        <a:bodyPr/>
        <a:lstStyle/>
        <a:p>
          <a:endParaRPr lang="nl-NL"/>
        </a:p>
      </dgm:t>
    </dgm:pt>
    <dgm:pt modelId="{50309C6B-849F-A245-A7EE-B4D9D34EAD39}">
      <dgm:prSet phldrT="[Tekst]"/>
      <dgm:spPr/>
      <dgm:t>
        <a:bodyPr/>
        <a:lstStyle/>
        <a:p>
          <a:r>
            <a:rPr lang="nl-NL" dirty="0" smtClean="0"/>
            <a:t>Zinnen zijn aan elkaar geplakt met voegwoorden.</a:t>
          </a:r>
          <a:endParaRPr lang="nl-NL" dirty="0"/>
        </a:p>
      </dgm:t>
    </dgm:pt>
    <dgm:pt modelId="{54AF6B3A-95CA-FB42-B0FF-2FB132C850F7}" type="parTrans" cxnId="{57F6E516-EF2D-DB42-BA61-7A8CCA36E16B}">
      <dgm:prSet/>
      <dgm:spPr/>
    </dgm:pt>
    <dgm:pt modelId="{96F08F66-BC6C-E346-9C1C-C3D96B000714}" type="sibTrans" cxnId="{57F6E516-EF2D-DB42-BA61-7A8CCA36E16B}">
      <dgm:prSet/>
      <dgm:spPr/>
    </dgm:pt>
    <dgm:pt modelId="{5A5AC26D-12EA-AF4F-B388-77EF794124F2}">
      <dgm:prSet phldrT="[Tekst]"/>
      <dgm:spPr/>
      <dgm:t>
        <a:bodyPr/>
        <a:lstStyle/>
        <a:p>
          <a:r>
            <a:rPr lang="nl-NL" dirty="0" smtClean="0"/>
            <a:t>Zinnen kunnen ook los van elkaar voorkomen.</a:t>
          </a:r>
          <a:endParaRPr lang="nl-NL" dirty="0"/>
        </a:p>
      </dgm:t>
    </dgm:pt>
    <dgm:pt modelId="{66990FB3-848D-714C-8EB4-D76C6425B351}" type="parTrans" cxnId="{DB46AFD2-EAEB-4644-8A51-9E92DADC303C}">
      <dgm:prSet/>
      <dgm:spPr/>
    </dgm:pt>
    <dgm:pt modelId="{F1AD402C-77ED-1D48-9EBA-6693D0235AD6}" type="sibTrans" cxnId="{DB46AFD2-EAEB-4644-8A51-9E92DADC303C}">
      <dgm:prSet/>
      <dgm:spPr/>
    </dgm:pt>
    <dgm:pt modelId="{15BA1813-28CD-DE4E-9584-B8F2B64DEC90}" type="pres">
      <dgm:prSet presAssocID="{A11CDA55-CB0C-9B46-8CE5-F8C3FF7DD0CA}" presName="linear" presStyleCnt="0">
        <dgm:presLayoutVars>
          <dgm:animLvl val="lvl"/>
          <dgm:resizeHandles val="exact"/>
        </dgm:presLayoutVars>
      </dgm:prSet>
      <dgm:spPr/>
    </dgm:pt>
    <dgm:pt modelId="{DE0AD404-DD41-9F45-BEC7-EE79BA22395A}" type="pres">
      <dgm:prSet presAssocID="{C5A2ED46-A55F-AE42-B386-E0453375B9D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4000EF7-6D67-4A4F-BC12-8D7AF858CD57}" type="pres">
      <dgm:prSet presAssocID="{C2CF0AA7-51A4-DE4B-AAC9-C90A1F16134B}" presName="spacer" presStyleCnt="0"/>
      <dgm:spPr/>
    </dgm:pt>
    <dgm:pt modelId="{EF1A1BF4-8074-464F-AB8B-1A805CE9C142}" type="pres">
      <dgm:prSet presAssocID="{50309C6B-849F-A245-A7EE-B4D9D34EAD3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30CB27A-18B0-CD46-83A8-307D7D09E621}" type="pres">
      <dgm:prSet presAssocID="{96F08F66-BC6C-E346-9C1C-C3D96B000714}" presName="spacer" presStyleCnt="0"/>
      <dgm:spPr/>
    </dgm:pt>
    <dgm:pt modelId="{D0F27831-EBE0-FA46-BD9F-45C8556342D3}" type="pres">
      <dgm:prSet presAssocID="{5A5AC26D-12EA-AF4F-B388-77EF794124F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FB388A6-8108-5442-BE07-6AFF61FBC699}" srcId="{A11CDA55-CB0C-9B46-8CE5-F8C3FF7DD0CA}" destId="{C5A2ED46-A55F-AE42-B386-E0453375B9D7}" srcOrd="0" destOrd="0" parTransId="{74137851-9C5C-3948-AFF5-CBD8C59706BF}" sibTransId="{C2CF0AA7-51A4-DE4B-AAC9-C90A1F16134B}"/>
    <dgm:cxn modelId="{882434FD-9BDB-0B46-9283-6E6015E5216E}" type="presOf" srcId="{50309C6B-849F-A245-A7EE-B4D9D34EAD39}" destId="{EF1A1BF4-8074-464F-AB8B-1A805CE9C142}" srcOrd="0" destOrd="0" presId="urn:microsoft.com/office/officeart/2005/8/layout/vList2"/>
    <dgm:cxn modelId="{DB46AFD2-EAEB-4644-8A51-9E92DADC303C}" srcId="{A11CDA55-CB0C-9B46-8CE5-F8C3FF7DD0CA}" destId="{5A5AC26D-12EA-AF4F-B388-77EF794124F2}" srcOrd="2" destOrd="0" parTransId="{66990FB3-848D-714C-8EB4-D76C6425B351}" sibTransId="{F1AD402C-77ED-1D48-9EBA-6693D0235AD6}"/>
    <dgm:cxn modelId="{57F6E516-EF2D-DB42-BA61-7A8CCA36E16B}" srcId="{A11CDA55-CB0C-9B46-8CE5-F8C3FF7DD0CA}" destId="{50309C6B-849F-A245-A7EE-B4D9D34EAD39}" srcOrd="1" destOrd="0" parTransId="{54AF6B3A-95CA-FB42-B0FF-2FB132C850F7}" sibTransId="{96F08F66-BC6C-E346-9C1C-C3D96B000714}"/>
    <dgm:cxn modelId="{0D8A11EC-6F5E-4544-BF0B-71F76650AE36}" type="presOf" srcId="{C5A2ED46-A55F-AE42-B386-E0453375B9D7}" destId="{DE0AD404-DD41-9F45-BEC7-EE79BA22395A}" srcOrd="0" destOrd="0" presId="urn:microsoft.com/office/officeart/2005/8/layout/vList2"/>
    <dgm:cxn modelId="{EBC4A2E1-1749-5643-B65B-4A1AE6AC891E}" type="presOf" srcId="{A11CDA55-CB0C-9B46-8CE5-F8C3FF7DD0CA}" destId="{15BA1813-28CD-DE4E-9584-B8F2B64DEC90}" srcOrd="0" destOrd="0" presId="urn:microsoft.com/office/officeart/2005/8/layout/vList2"/>
    <dgm:cxn modelId="{2B009477-B5BD-494D-A94F-E15E5F40D0DB}" type="presOf" srcId="{5A5AC26D-12EA-AF4F-B388-77EF794124F2}" destId="{D0F27831-EBE0-FA46-BD9F-45C8556342D3}" srcOrd="0" destOrd="0" presId="urn:microsoft.com/office/officeart/2005/8/layout/vList2"/>
    <dgm:cxn modelId="{393F24BB-32D5-A04C-B60F-80203A551739}" type="presParOf" srcId="{15BA1813-28CD-DE4E-9584-B8F2B64DEC90}" destId="{DE0AD404-DD41-9F45-BEC7-EE79BA22395A}" srcOrd="0" destOrd="0" presId="urn:microsoft.com/office/officeart/2005/8/layout/vList2"/>
    <dgm:cxn modelId="{4ED8DDE5-0F10-DD41-9F21-686EE9FB2224}" type="presParOf" srcId="{15BA1813-28CD-DE4E-9584-B8F2B64DEC90}" destId="{34000EF7-6D67-4A4F-BC12-8D7AF858CD57}" srcOrd="1" destOrd="0" presId="urn:microsoft.com/office/officeart/2005/8/layout/vList2"/>
    <dgm:cxn modelId="{8BD8D529-1542-8348-BBA0-AF603C8C5406}" type="presParOf" srcId="{15BA1813-28CD-DE4E-9584-B8F2B64DEC90}" destId="{EF1A1BF4-8074-464F-AB8B-1A805CE9C142}" srcOrd="2" destOrd="0" presId="urn:microsoft.com/office/officeart/2005/8/layout/vList2"/>
    <dgm:cxn modelId="{43A3A103-76F3-1E4C-A1E9-E787B29FB327}" type="presParOf" srcId="{15BA1813-28CD-DE4E-9584-B8F2B64DEC90}" destId="{230CB27A-18B0-CD46-83A8-307D7D09E621}" srcOrd="3" destOrd="0" presId="urn:microsoft.com/office/officeart/2005/8/layout/vList2"/>
    <dgm:cxn modelId="{B4121F2C-D987-3447-9AE3-72EB1B6539B7}" type="presParOf" srcId="{15BA1813-28CD-DE4E-9584-B8F2B64DEC90}" destId="{D0F27831-EBE0-FA46-BD9F-45C8556342D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AFD8F0-15AA-574B-ADD0-08A5C50B8C38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07D4913-B939-1D49-B7D0-48A0424E2045}">
      <dgm:prSet phldrT="[Tekst]"/>
      <dgm:spPr/>
      <dgm:t>
        <a:bodyPr/>
        <a:lstStyle/>
        <a:p>
          <a:r>
            <a:rPr lang="nl-NL" dirty="0" smtClean="0"/>
            <a:t>Komt veel voor bij nevenschikking.</a:t>
          </a:r>
          <a:endParaRPr lang="nl-NL" dirty="0"/>
        </a:p>
      </dgm:t>
    </dgm:pt>
    <dgm:pt modelId="{7DCF1FAF-DB27-9241-9EA8-1646E7F552C6}" type="parTrans" cxnId="{40809E64-039A-5540-855E-7693C0F30941}">
      <dgm:prSet/>
      <dgm:spPr/>
      <dgm:t>
        <a:bodyPr/>
        <a:lstStyle/>
        <a:p>
          <a:endParaRPr lang="nl-NL"/>
        </a:p>
      </dgm:t>
    </dgm:pt>
    <dgm:pt modelId="{B55A201C-6310-DD42-849E-5E49040C4398}" type="sibTrans" cxnId="{40809E64-039A-5540-855E-7693C0F30941}">
      <dgm:prSet/>
      <dgm:spPr/>
      <dgm:t>
        <a:bodyPr/>
        <a:lstStyle/>
        <a:p>
          <a:endParaRPr lang="nl-NL"/>
        </a:p>
      </dgm:t>
    </dgm:pt>
    <dgm:pt modelId="{B6BFA20B-DD25-B045-BD42-55051742A45C}" type="pres">
      <dgm:prSet presAssocID="{F7AFD8F0-15AA-574B-ADD0-08A5C50B8C38}" presName="linear" presStyleCnt="0">
        <dgm:presLayoutVars>
          <dgm:animLvl val="lvl"/>
          <dgm:resizeHandles val="exact"/>
        </dgm:presLayoutVars>
      </dgm:prSet>
      <dgm:spPr/>
    </dgm:pt>
    <dgm:pt modelId="{0D9B4F11-BCF4-7743-86AF-51B86DCCF94E}" type="pres">
      <dgm:prSet presAssocID="{307D4913-B939-1D49-B7D0-48A0424E204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DA7A4622-CE9E-4C4F-99BF-FBC4AA24A5CB}" type="presOf" srcId="{307D4913-B939-1D49-B7D0-48A0424E2045}" destId="{0D9B4F11-BCF4-7743-86AF-51B86DCCF94E}" srcOrd="0" destOrd="0" presId="urn:microsoft.com/office/officeart/2005/8/layout/vList2"/>
    <dgm:cxn modelId="{40809E64-039A-5540-855E-7693C0F30941}" srcId="{F7AFD8F0-15AA-574B-ADD0-08A5C50B8C38}" destId="{307D4913-B939-1D49-B7D0-48A0424E2045}" srcOrd="0" destOrd="0" parTransId="{7DCF1FAF-DB27-9241-9EA8-1646E7F552C6}" sibTransId="{B55A201C-6310-DD42-849E-5E49040C4398}"/>
    <dgm:cxn modelId="{90B68D5C-A231-B944-BFA3-60047A325BF9}" type="presOf" srcId="{F7AFD8F0-15AA-574B-ADD0-08A5C50B8C38}" destId="{B6BFA20B-DD25-B045-BD42-55051742A45C}" srcOrd="0" destOrd="0" presId="urn:microsoft.com/office/officeart/2005/8/layout/vList2"/>
    <dgm:cxn modelId="{9D73C8BB-DA0B-C645-B3AC-884BC127FBB3}" type="presParOf" srcId="{B6BFA20B-DD25-B045-BD42-55051742A45C}" destId="{0D9B4F11-BCF4-7743-86AF-51B86DCCF9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539C9B-4C81-A949-9CBE-3D27EAE23333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E9137B6-458C-7642-AFB6-90A517B8AB9D}">
      <dgm:prSet phldrT="[Tekst]"/>
      <dgm:spPr/>
      <dgm:t>
        <a:bodyPr/>
        <a:lstStyle/>
        <a:p>
          <a:r>
            <a:rPr lang="nl-NL" dirty="0" smtClean="0"/>
            <a:t>Zinsdelen worden weggelaten die al ergens anders in de zin staan.</a:t>
          </a:r>
          <a:endParaRPr lang="nl-NL" dirty="0"/>
        </a:p>
      </dgm:t>
    </dgm:pt>
    <dgm:pt modelId="{F765A67B-039F-4748-BB73-D94D807D04B6}" type="parTrans" cxnId="{A826E1B8-440E-2C4C-9072-28F8E9B54581}">
      <dgm:prSet/>
      <dgm:spPr/>
      <dgm:t>
        <a:bodyPr/>
        <a:lstStyle/>
        <a:p>
          <a:endParaRPr lang="nl-NL"/>
        </a:p>
      </dgm:t>
    </dgm:pt>
    <dgm:pt modelId="{7A5B6F95-CC7E-644A-B42D-F80FB6B0E897}" type="sibTrans" cxnId="{A826E1B8-440E-2C4C-9072-28F8E9B54581}">
      <dgm:prSet/>
      <dgm:spPr/>
      <dgm:t>
        <a:bodyPr/>
        <a:lstStyle/>
        <a:p>
          <a:endParaRPr lang="nl-NL"/>
        </a:p>
      </dgm:t>
    </dgm:pt>
    <dgm:pt modelId="{90B7E5FE-E87F-9849-A46F-1687A32062B7}" type="pres">
      <dgm:prSet presAssocID="{DF539C9B-4C81-A949-9CBE-3D27EAE23333}" presName="linear" presStyleCnt="0">
        <dgm:presLayoutVars>
          <dgm:animLvl val="lvl"/>
          <dgm:resizeHandles val="exact"/>
        </dgm:presLayoutVars>
      </dgm:prSet>
      <dgm:spPr/>
    </dgm:pt>
    <dgm:pt modelId="{2B486893-8C0A-0943-8495-A0FDC0E35078}" type="pres">
      <dgm:prSet presAssocID="{1E9137B6-458C-7642-AFB6-90A517B8AB9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AEE3F4D-AF29-A241-A71F-033CC1D62E55}" type="presOf" srcId="{DF539C9B-4C81-A949-9CBE-3D27EAE23333}" destId="{90B7E5FE-E87F-9849-A46F-1687A32062B7}" srcOrd="0" destOrd="0" presId="urn:microsoft.com/office/officeart/2005/8/layout/vList2"/>
    <dgm:cxn modelId="{980B9724-BEB9-1C4F-BF65-19E8DAA3A251}" type="presOf" srcId="{1E9137B6-458C-7642-AFB6-90A517B8AB9D}" destId="{2B486893-8C0A-0943-8495-A0FDC0E35078}" srcOrd="0" destOrd="0" presId="urn:microsoft.com/office/officeart/2005/8/layout/vList2"/>
    <dgm:cxn modelId="{A826E1B8-440E-2C4C-9072-28F8E9B54581}" srcId="{DF539C9B-4C81-A949-9CBE-3D27EAE23333}" destId="{1E9137B6-458C-7642-AFB6-90A517B8AB9D}" srcOrd="0" destOrd="0" parTransId="{F765A67B-039F-4748-BB73-D94D807D04B6}" sibTransId="{7A5B6F95-CC7E-644A-B42D-F80FB6B0E897}"/>
    <dgm:cxn modelId="{0D2A2EB8-D511-FE47-823F-3C0F2EF2EF3C}" type="presParOf" srcId="{90B7E5FE-E87F-9849-A46F-1687A32062B7}" destId="{2B486893-8C0A-0943-8495-A0FDC0E350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2C71F6-6D6B-A643-81D8-77799827499A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335B20D-7D28-E84D-834D-A2B2C5EEE623}">
      <dgm:prSet phldrT="[Tekst]"/>
      <dgm:spPr/>
      <dgm:t>
        <a:bodyPr/>
        <a:lstStyle/>
        <a:p>
          <a:r>
            <a:rPr lang="nl-NL" dirty="0" smtClean="0"/>
            <a:t>Zinsdelen moeten dezelfde </a:t>
          </a:r>
          <a:r>
            <a:rPr lang="nl-NL" baseline="0" dirty="0" smtClean="0"/>
            <a:t>grammaticale functie hebben. </a:t>
          </a:r>
        </a:p>
      </dgm:t>
    </dgm:pt>
    <dgm:pt modelId="{D63C5DD8-641A-7244-BC95-819F4185AEBF}" type="parTrans" cxnId="{5BD9E398-C6EC-2940-B911-CDD3ED1E4564}">
      <dgm:prSet/>
      <dgm:spPr/>
      <dgm:t>
        <a:bodyPr/>
        <a:lstStyle/>
        <a:p>
          <a:endParaRPr lang="nl-NL"/>
        </a:p>
      </dgm:t>
    </dgm:pt>
    <dgm:pt modelId="{6A7E2C2F-1583-3A44-B7C1-09EA6EB60574}" type="sibTrans" cxnId="{5BD9E398-C6EC-2940-B911-CDD3ED1E4564}">
      <dgm:prSet/>
      <dgm:spPr/>
      <dgm:t>
        <a:bodyPr/>
        <a:lstStyle/>
        <a:p>
          <a:endParaRPr lang="nl-NL"/>
        </a:p>
      </dgm:t>
    </dgm:pt>
    <dgm:pt modelId="{86E10A88-4DC5-6541-AA17-D61F8B64E8A9}">
      <dgm:prSet phldrT="[Tekst]"/>
      <dgm:spPr/>
      <dgm:t>
        <a:bodyPr/>
        <a:lstStyle/>
        <a:p>
          <a:r>
            <a:rPr lang="nl-NL" baseline="0" dirty="0" smtClean="0"/>
            <a:t>Zinsdelen moeten dezelfde betekenis hebben</a:t>
          </a:r>
        </a:p>
      </dgm:t>
    </dgm:pt>
    <dgm:pt modelId="{73834418-FF32-CD45-9436-6DF853BE03ED}" type="parTrans" cxnId="{BD2C277F-B8A8-A346-B4AA-F4F1A4122A94}">
      <dgm:prSet/>
      <dgm:spPr/>
      <dgm:t>
        <a:bodyPr/>
        <a:lstStyle/>
        <a:p>
          <a:endParaRPr lang="nl-NL"/>
        </a:p>
      </dgm:t>
    </dgm:pt>
    <dgm:pt modelId="{E454E1FF-A8E9-AC4B-9EB1-BCABEA245702}" type="sibTrans" cxnId="{BD2C277F-B8A8-A346-B4AA-F4F1A4122A94}">
      <dgm:prSet/>
      <dgm:spPr/>
      <dgm:t>
        <a:bodyPr/>
        <a:lstStyle/>
        <a:p>
          <a:endParaRPr lang="nl-NL"/>
        </a:p>
      </dgm:t>
    </dgm:pt>
    <dgm:pt modelId="{D18B95FC-3E64-4046-AF5D-702B1C854045}">
      <dgm:prSet phldrT="[Tekst]"/>
      <dgm:spPr/>
      <dgm:t>
        <a:bodyPr/>
        <a:lstStyle/>
        <a:p>
          <a:r>
            <a:rPr lang="nl-NL" baseline="0" dirty="0" smtClean="0"/>
            <a:t>Zinsdelen moeten in beide delen van de zin hetzelfde aantal / getal hebben.</a:t>
          </a:r>
        </a:p>
      </dgm:t>
    </dgm:pt>
    <dgm:pt modelId="{58490273-CCD8-C24A-81B3-4B455BA08126}" type="parTrans" cxnId="{C8BACF2F-BB6B-9244-BFDA-948E58240420}">
      <dgm:prSet/>
      <dgm:spPr/>
      <dgm:t>
        <a:bodyPr/>
        <a:lstStyle/>
        <a:p>
          <a:endParaRPr lang="nl-NL"/>
        </a:p>
      </dgm:t>
    </dgm:pt>
    <dgm:pt modelId="{BF9CBBBE-4325-0D4A-95CE-3A9F43686647}" type="sibTrans" cxnId="{C8BACF2F-BB6B-9244-BFDA-948E58240420}">
      <dgm:prSet/>
      <dgm:spPr/>
      <dgm:t>
        <a:bodyPr/>
        <a:lstStyle/>
        <a:p>
          <a:endParaRPr lang="nl-NL"/>
        </a:p>
      </dgm:t>
    </dgm:pt>
    <dgm:pt modelId="{3964D3AD-73C1-E44D-9562-C6857D720812}" type="pres">
      <dgm:prSet presAssocID="{C02C71F6-6D6B-A643-81D8-77799827499A}" presName="linear" presStyleCnt="0">
        <dgm:presLayoutVars>
          <dgm:animLvl val="lvl"/>
          <dgm:resizeHandles val="exact"/>
        </dgm:presLayoutVars>
      </dgm:prSet>
      <dgm:spPr/>
    </dgm:pt>
    <dgm:pt modelId="{0EE7670D-2D63-4F4E-AA3C-11228855DCCA}" type="pres">
      <dgm:prSet presAssocID="{C335B20D-7D28-E84D-834D-A2B2C5EEE62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16C85D4-810E-E544-BCBA-9EEB4D93B549}" type="pres">
      <dgm:prSet presAssocID="{6A7E2C2F-1583-3A44-B7C1-09EA6EB60574}" presName="spacer" presStyleCnt="0"/>
      <dgm:spPr/>
    </dgm:pt>
    <dgm:pt modelId="{99417501-6435-0A47-AE7F-4F651CEBAFEB}" type="pres">
      <dgm:prSet presAssocID="{86E10A88-4DC5-6541-AA17-D61F8B64E8A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00E467A-8E84-5C4C-AE0A-D9A70CBF59EE}" type="pres">
      <dgm:prSet presAssocID="{E454E1FF-A8E9-AC4B-9EB1-BCABEA245702}" presName="spacer" presStyleCnt="0"/>
      <dgm:spPr/>
    </dgm:pt>
    <dgm:pt modelId="{F7429412-D053-AE4E-A879-D09C6BE559A7}" type="pres">
      <dgm:prSet presAssocID="{D18B95FC-3E64-4046-AF5D-702B1C85404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4BACEDF-A2C8-5E42-A445-21FD6A192EBD}" type="presOf" srcId="{C335B20D-7D28-E84D-834D-A2B2C5EEE623}" destId="{0EE7670D-2D63-4F4E-AA3C-11228855DCCA}" srcOrd="0" destOrd="0" presId="urn:microsoft.com/office/officeart/2005/8/layout/vList2"/>
    <dgm:cxn modelId="{44C71C6B-D89D-854C-A7F3-C54E744AFA21}" type="presOf" srcId="{C02C71F6-6D6B-A643-81D8-77799827499A}" destId="{3964D3AD-73C1-E44D-9562-C6857D720812}" srcOrd="0" destOrd="0" presId="urn:microsoft.com/office/officeart/2005/8/layout/vList2"/>
    <dgm:cxn modelId="{4AD300B9-1FE6-0649-AD68-85DC6971C662}" type="presOf" srcId="{D18B95FC-3E64-4046-AF5D-702B1C854045}" destId="{F7429412-D053-AE4E-A879-D09C6BE559A7}" srcOrd="0" destOrd="0" presId="urn:microsoft.com/office/officeart/2005/8/layout/vList2"/>
    <dgm:cxn modelId="{BD2C277F-B8A8-A346-B4AA-F4F1A4122A94}" srcId="{C02C71F6-6D6B-A643-81D8-77799827499A}" destId="{86E10A88-4DC5-6541-AA17-D61F8B64E8A9}" srcOrd="1" destOrd="0" parTransId="{73834418-FF32-CD45-9436-6DF853BE03ED}" sibTransId="{E454E1FF-A8E9-AC4B-9EB1-BCABEA245702}"/>
    <dgm:cxn modelId="{5BD9E398-C6EC-2940-B911-CDD3ED1E4564}" srcId="{C02C71F6-6D6B-A643-81D8-77799827499A}" destId="{C335B20D-7D28-E84D-834D-A2B2C5EEE623}" srcOrd="0" destOrd="0" parTransId="{D63C5DD8-641A-7244-BC95-819F4185AEBF}" sibTransId="{6A7E2C2F-1583-3A44-B7C1-09EA6EB60574}"/>
    <dgm:cxn modelId="{39D4AB96-2005-5347-862B-2A743EE0E6AA}" type="presOf" srcId="{86E10A88-4DC5-6541-AA17-D61F8B64E8A9}" destId="{99417501-6435-0A47-AE7F-4F651CEBAFEB}" srcOrd="0" destOrd="0" presId="urn:microsoft.com/office/officeart/2005/8/layout/vList2"/>
    <dgm:cxn modelId="{C8BACF2F-BB6B-9244-BFDA-948E58240420}" srcId="{C02C71F6-6D6B-A643-81D8-77799827499A}" destId="{D18B95FC-3E64-4046-AF5D-702B1C854045}" srcOrd="2" destOrd="0" parTransId="{58490273-CCD8-C24A-81B3-4B455BA08126}" sibTransId="{BF9CBBBE-4325-0D4A-95CE-3A9F43686647}"/>
    <dgm:cxn modelId="{9CF88016-FCEF-0643-BBA3-D98F3D4284B3}" type="presParOf" srcId="{3964D3AD-73C1-E44D-9562-C6857D720812}" destId="{0EE7670D-2D63-4F4E-AA3C-11228855DCCA}" srcOrd="0" destOrd="0" presId="urn:microsoft.com/office/officeart/2005/8/layout/vList2"/>
    <dgm:cxn modelId="{BA25ED41-F0C4-C743-80FB-DCEE92359903}" type="presParOf" srcId="{3964D3AD-73C1-E44D-9562-C6857D720812}" destId="{916C85D4-810E-E544-BCBA-9EEB4D93B549}" srcOrd="1" destOrd="0" presId="urn:microsoft.com/office/officeart/2005/8/layout/vList2"/>
    <dgm:cxn modelId="{9C8413C1-7AD2-2B4F-9650-E14B8382F33E}" type="presParOf" srcId="{3964D3AD-73C1-E44D-9562-C6857D720812}" destId="{99417501-6435-0A47-AE7F-4F651CEBAFEB}" srcOrd="2" destOrd="0" presId="urn:microsoft.com/office/officeart/2005/8/layout/vList2"/>
    <dgm:cxn modelId="{D048B711-A650-FC49-AA00-F87D6DDE9476}" type="presParOf" srcId="{3964D3AD-73C1-E44D-9562-C6857D720812}" destId="{500E467A-8E84-5C4C-AE0A-D9A70CBF59EE}" srcOrd="3" destOrd="0" presId="urn:microsoft.com/office/officeart/2005/8/layout/vList2"/>
    <dgm:cxn modelId="{FB2C6F0F-7EA7-134F-98EA-60C7B2859312}" type="presParOf" srcId="{3964D3AD-73C1-E44D-9562-C6857D720812}" destId="{F7429412-D053-AE4E-A879-D09C6BE559A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F6A5C9-F233-474F-B11A-D96DAE595AB6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DA9A1DF-6A93-E64E-AD39-4E14270C011B}">
      <dgm:prSet phldrT="[Tekst]"/>
      <dgm:spPr/>
      <dgm:t>
        <a:bodyPr/>
        <a:lstStyle/>
        <a:p>
          <a:r>
            <a:rPr lang="nl-NL" dirty="0" smtClean="0"/>
            <a:t>Dit </a:t>
          </a:r>
          <a:r>
            <a:rPr lang="nl-NL" smtClean="0"/>
            <a:t>boek op</a:t>
          </a:r>
          <a:endParaRPr lang="nl-NL" dirty="0" smtClean="0"/>
        </a:p>
      </dgm:t>
    </dgm:pt>
    <dgm:pt modelId="{9169F008-5DA0-864E-A8D4-596CEDAE68D3}" type="parTrans" cxnId="{4496576E-4D37-DA4F-A17E-D396214A9185}">
      <dgm:prSet/>
      <dgm:spPr/>
    </dgm:pt>
    <dgm:pt modelId="{4AD004EF-3A73-D04F-8D02-9F7CC17A1EDF}" type="sibTrans" cxnId="{4496576E-4D37-DA4F-A17E-D396214A9185}">
      <dgm:prSet/>
      <dgm:spPr/>
    </dgm:pt>
    <dgm:pt modelId="{06F94DEF-5714-AE43-AE3F-CD9E470C4E7E}" type="pres">
      <dgm:prSet presAssocID="{C0F6A5C9-F233-474F-B11A-D96DAE595AB6}" presName="linear" presStyleCnt="0">
        <dgm:presLayoutVars>
          <dgm:animLvl val="lvl"/>
          <dgm:resizeHandles val="exact"/>
        </dgm:presLayoutVars>
      </dgm:prSet>
      <dgm:spPr/>
    </dgm:pt>
    <dgm:pt modelId="{E353F6BD-DFCD-1A43-A392-FA10A4E1560D}" type="pres">
      <dgm:prSet presAssocID="{1DA9A1DF-6A93-E64E-AD39-4E14270C011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4496576E-4D37-DA4F-A17E-D396214A9185}" srcId="{C0F6A5C9-F233-474F-B11A-D96DAE595AB6}" destId="{1DA9A1DF-6A93-E64E-AD39-4E14270C011B}" srcOrd="0" destOrd="0" parTransId="{9169F008-5DA0-864E-A8D4-596CEDAE68D3}" sibTransId="{4AD004EF-3A73-D04F-8D02-9F7CC17A1EDF}"/>
    <dgm:cxn modelId="{9C7B7A75-3404-2E4C-AFDA-64BDAAF90804}" type="presOf" srcId="{C0F6A5C9-F233-474F-B11A-D96DAE595AB6}" destId="{06F94DEF-5714-AE43-AE3F-CD9E470C4E7E}" srcOrd="0" destOrd="0" presId="urn:microsoft.com/office/officeart/2005/8/layout/vList2"/>
    <dgm:cxn modelId="{A47309F0-95C4-7A40-84D3-28098EFE9D7A}" type="presOf" srcId="{1DA9A1DF-6A93-E64E-AD39-4E14270C011B}" destId="{E353F6BD-DFCD-1A43-A392-FA10A4E1560D}" srcOrd="0" destOrd="0" presId="urn:microsoft.com/office/officeart/2005/8/layout/vList2"/>
    <dgm:cxn modelId="{61BBCB74-B437-BB46-8795-0AEC9E8916DB}" type="presParOf" srcId="{06F94DEF-5714-AE43-AE3F-CD9E470C4E7E}" destId="{E353F6BD-DFCD-1A43-A392-FA10A4E1560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0AD404-DD41-9F45-BEC7-EE79BA22395A}">
      <dsp:nvSpPr>
        <dsp:cNvPr id="0" name=""/>
        <dsp:cNvSpPr/>
      </dsp:nvSpPr>
      <dsp:spPr>
        <a:xfrm>
          <a:off x="0" y="353810"/>
          <a:ext cx="10179050" cy="889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800" kern="1200" dirty="0" smtClean="0"/>
            <a:t>Samengestelde zin.</a:t>
          </a:r>
          <a:endParaRPr lang="nl-NL" sz="3800" kern="1200" dirty="0"/>
        </a:p>
      </dsp:txBody>
      <dsp:txXfrm>
        <a:off x="43407" y="397217"/>
        <a:ext cx="10092236" cy="802386"/>
      </dsp:txXfrm>
    </dsp:sp>
    <dsp:sp modelId="{EF1A1BF4-8074-464F-AB8B-1A805CE9C142}">
      <dsp:nvSpPr>
        <dsp:cNvPr id="0" name=""/>
        <dsp:cNvSpPr/>
      </dsp:nvSpPr>
      <dsp:spPr>
        <a:xfrm>
          <a:off x="0" y="1352450"/>
          <a:ext cx="10179050" cy="889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800" kern="1200" dirty="0" smtClean="0"/>
            <a:t>Zinnen zijn aan elkaar geplakt met voegwoorden.</a:t>
          </a:r>
          <a:endParaRPr lang="nl-NL" sz="3800" kern="1200" dirty="0"/>
        </a:p>
      </dsp:txBody>
      <dsp:txXfrm>
        <a:off x="43407" y="1395857"/>
        <a:ext cx="10092236" cy="802386"/>
      </dsp:txXfrm>
    </dsp:sp>
    <dsp:sp modelId="{D0F27831-EBE0-FA46-BD9F-45C8556342D3}">
      <dsp:nvSpPr>
        <dsp:cNvPr id="0" name=""/>
        <dsp:cNvSpPr/>
      </dsp:nvSpPr>
      <dsp:spPr>
        <a:xfrm>
          <a:off x="0" y="2351090"/>
          <a:ext cx="10179050" cy="889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800" kern="1200" dirty="0" smtClean="0"/>
            <a:t>Zinnen kunnen ook los van elkaar voorkomen.</a:t>
          </a:r>
          <a:endParaRPr lang="nl-NL" sz="3800" kern="1200" dirty="0"/>
        </a:p>
      </dsp:txBody>
      <dsp:txXfrm>
        <a:off x="43407" y="2394497"/>
        <a:ext cx="10092236" cy="8023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B4F11-BCF4-7743-86AF-51B86DCCF94E}">
      <dsp:nvSpPr>
        <dsp:cNvPr id="0" name=""/>
        <dsp:cNvSpPr/>
      </dsp:nvSpPr>
      <dsp:spPr>
        <a:xfrm>
          <a:off x="0" y="542224"/>
          <a:ext cx="10179050" cy="25096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Komt veel voor bij nevenschikking.</a:t>
          </a:r>
          <a:endParaRPr lang="nl-NL" sz="6500" kern="1200" dirty="0"/>
        </a:p>
      </dsp:txBody>
      <dsp:txXfrm>
        <a:off x="122511" y="664735"/>
        <a:ext cx="9934028" cy="22646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86893-8C0A-0943-8495-A0FDC0E35078}">
      <dsp:nvSpPr>
        <dsp:cNvPr id="0" name=""/>
        <dsp:cNvSpPr/>
      </dsp:nvSpPr>
      <dsp:spPr>
        <a:xfrm>
          <a:off x="0" y="85924"/>
          <a:ext cx="10179050" cy="34222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Zinsdelen worden weggelaten die al ergens anders in de zin staan.</a:t>
          </a:r>
          <a:endParaRPr lang="nl-NL" sz="6500" kern="1200" dirty="0"/>
        </a:p>
      </dsp:txBody>
      <dsp:txXfrm>
        <a:off x="167060" y="252984"/>
        <a:ext cx="9844930" cy="30881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E7670D-2D63-4F4E-AA3C-11228855DCCA}">
      <dsp:nvSpPr>
        <dsp:cNvPr id="0" name=""/>
        <dsp:cNvSpPr/>
      </dsp:nvSpPr>
      <dsp:spPr>
        <a:xfrm>
          <a:off x="0" y="15769"/>
          <a:ext cx="10179050" cy="13127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400" kern="1200" dirty="0" smtClean="0"/>
            <a:t>Zinsdelen moeten dezelfde </a:t>
          </a:r>
          <a:r>
            <a:rPr lang="nl-NL" sz="3400" kern="1200" baseline="0" dirty="0" smtClean="0"/>
            <a:t>grammaticale functie hebben. </a:t>
          </a:r>
        </a:p>
      </dsp:txBody>
      <dsp:txXfrm>
        <a:off x="64083" y="79852"/>
        <a:ext cx="10050884" cy="1184574"/>
      </dsp:txXfrm>
    </dsp:sp>
    <dsp:sp modelId="{99417501-6435-0A47-AE7F-4F651CEBAFEB}">
      <dsp:nvSpPr>
        <dsp:cNvPr id="0" name=""/>
        <dsp:cNvSpPr/>
      </dsp:nvSpPr>
      <dsp:spPr>
        <a:xfrm>
          <a:off x="0" y="1426429"/>
          <a:ext cx="10179050" cy="13127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400" kern="1200" baseline="0" dirty="0" smtClean="0"/>
            <a:t>Zinsdelen moeten dezelfde betekenis hebben</a:t>
          </a:r>
        </a:p>
      </dsp:txBody>
      <dsp:txXfrm>
        <a:off x="64083" y="1490512"/>
        <a:ext cx="10050884" cy="1184574"/>
      </dsp:txXfrm>
    </dsp:sp>
    <dsp:sp modelId="{F7429412-D053-AE4E-A879-D09C6BE559A7}">
      <dsp:nvSpPr>
        <dsp:cNvPr id="0" name=""/>
        <dsp:cNvSpPr/>
      </dsp:nvSpPr>
      <dsp:spPr>
        <a:xfrm>
          <a:off x="0" y="2837090"/>
          <a:ext cx="10179050" cy="13127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400" kern="1200" baseline="0" dirty="0" smtClean="0"/>
            <a:t>Zinsdelen moeten in beide delen van de zin hetzelfde aantal / getal hebben.</a:t>
          </a:r>
        </a:p>
      </dsp:txBody>
      <dsp:txXfrm>
        <a:off x="64083" y="2901173"/>
        <a:ext cx="10050884" cy="11845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3F6BD-DFCD-1A43-A392-FA10A4E1560D}">
      <dsp:nvSpPr>
        <dsp:cNvPr id="0" name=""/>
        <dsp:cNvSpPr/>
      </dsp:nvSpPr>
      <dsp:spPr>
        <a:xfrm>
          <a:off x="0" y="1036550"/>
          <a:ext cx="10179050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Dit </a:t>
          </a:r>
          <a:r>
            <a:rPr lang="nl-NL" sz="6500" kern="1200" smtClean="0"/>
            <a:t>boek op</a:t>
          </a:r>
          <a:endParaRPr lang="nl-NL" sz="6500" kern="1200" dirty="0" smtClean="0"/>
        </a:p>
      </dsp:txBody>
      <dsp:txXfrm>
        <a:off x="74249" y="1110799"/>
        <a:ext cx="10030552" cy="1372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88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1648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78022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076872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32883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3229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85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530340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753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543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5271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038CFA-C6B8-0648-8120-A6F0FE68E4A9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676F2FB-2FF7-1241-97AE-EDA95DD9B993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4679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Samentrekking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5932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nevenschikking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0625127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9851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Samentrekking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7478765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7253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Samentrekking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621024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20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Wanneer samentrekken?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9976953"/>
              </p:ext>
            </p:extLst>
          </p:nvPr>
        </p:nvGraphicFramePr>
        <p:xfrm>
          <a:off x="1250950" y="2286000"/>
          <a:ext cx="10179050" cy="41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3065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083168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842111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B2F36"/>
      </a:dk2>
      <a:lt2>
        <a:srgbClr val="F3F3F2"/>
      </a:lt2>
      <a:accent1>
        <a:srgbClr val="A38D51"/>
      </a:accent1>
      <a:accent2>
        <a:srgbClr val="5A3D40"/>
      </a:accent2>
      <a:accent3>
        <a:srgbClr val="5D988C"/>
      </a:accent3>
      <a:accent4>
        <a:srgbClr val="A85752"/>
      </a:accent4>
      <a:accent5>
        <a:srgbClr val="809A67"/>
      </a:accent5>
      <a:accent6>
        <a:srgbClr val="67645A"/>
      </a:accent6>
      <a:hlink>
        <a:srgbClr val="5D988C"/>
      </a:hlink>
      <a:folHlink>
        <a:srgbClr val="846794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9E77EDF1-0821-4215-BD6E-A2D49F0255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51</TotalTime>
  <Words>74</Words>
  <Application>Microsoft Macintosh PowerPoint</Application>
  <PresentationFormat>Breedbeeld</PresentationFormat>
  <Paragraphs>15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Gill Sans MT</vt:lpstr>
      <vt:lpstr>Impact</vt:lpstr>
      <vt:lpstr>Arial</vt:lpstr>
      <vt:lpstr>Badge</vt:lpstr>
      <vt:lpstr>Samentrekking</vt:lpstr>
      <vt:lpstr>nevenschikking</vt:lpstr>
      <vt:lpstr>Samentrekking</vt:lpstr>
      <vt:lpstr>Samentrekking</vt:lpstr>
      <vt:lpstr>Wanneer samentrekken?</vt:lpstr>
      <vt:lpstr>Voorbeeld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Samentrekking</dc:title>
  <dc:creator>Maaike Zijm</dc:creator>
  <cp:lastModifiedBy>Maaike Zijm</cp:lastModifiedBy>
  <cp:revision>4</cp:revision>
  <dcterms:created xsi:type="dcterms:W3CDTF">2016-08-20T14:56:46Z</dcterms:created>
  <dcterms:modified xsi:type="dcterms:W3CDTF">2016-08-20T15:47:53Z</dcterms:modified>
</cp:coreProperties>
</file>