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4600"/>
  </p:normalViewPr>
  <p:slideViewPr>
    <p:cSldViewPr snapToGrid="0" snapToObjects="1">
      <p:cViewPr varScale="1">
        <p:scale>
          <a:sx n="92" d="100"/>
          <a:sy n="92" d="100"/>
        </p:scale>
        <p:origin x="78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E2436A-3A68-BD46-9CC8-023A4994CEBE}" type="doc">
      <dgm:prSet loTypeId="urn:microsoft.com/office/officeart/2005/8/layout/vList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1556C2EA-824F-014C-A9E1-11CDBBFD7DA2}">
      <dgm:prSet phldrT="[Tekst]"/>
      <dgm:spPr/>
      <dgm:t>
        <a:bodyPr/>
        <a:lstStyle/>
        <a:p>
          <a:r>
            <a:rPr lang="nl-NL" dirty="0" smtClean="0"/>
            <a:t>Ontleden is het analyseren van de opbouw van een zin volgens de regels van de grammatica.</a:t>
          </a:r>
          <a:endParaRPr lang="nl-NL" dirty="0"/>
        </a:p>
      </dgm:t>
    </dgm:pt>
    <dgm:pt modelId="{531579CA-3F30-E543-B0DD-7C27048EC7B0}" type="parTrans" cxnId="{CE8DBE52-D2C7-2E45-91B6-2EB7C6B94039}">
      <dgm:prSet/>
      <dgm:spPr/>
      <dgm:t>
        <a:bodyPr/>
        <a:lstStyle/>
        <a:p>
          <a:endParaRPr lang="nl-NL"/>
        </a:p>
      </dgm:t>
    </dgm:pt>
    <dgm:pt modelId="{30FAADD2-55DC-8047-9066-DE98E8FC44E5}" type="sibTrans" cxnId="{CE8DBE52-D2C7-2E45-91B6-2EB7C6B94039}">
      <dgm:prSet/>
      <dgm:spPr/>
      <dgm:t>
        <a:bodyPr/>
        <a:lstStyle/>
        <a:p>
          <a:endParaRPr lang="nl-NL"/>
        </a:p>
      </dgm:t>
    </dgm:pt>
    <dgm:pt modelId="{64C032E6-97C1-444F-9B3A-A596E66B5CFB}" type="pres">
      <dgm:prSet presAssocID="{C5E2436A-3A68-BD46-9CC8-023A4994CEBE}" presName="linear" presStyleCnt="0">
        <dgm:presLayoutVars>
          <dgm:animLvl val="lvl"/>
          <dgm:resizeHandles val="exact"/>
        </dgm:presLayoutVars>
      </dgm:prSet>
      <dgm:spPr/>
    </dgm:pt>
    <dgm:pt modelId="{CAB61874-4FC5-5B41-B991-74E4F1916525}" type="pres">
      <dgm:prSet presAssocID="{1556C2EA-824F-014C-A9E1-11CDBBFD7DA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8701F45C-3D56-6342-A0B9-900151B52C53}" type="presOf" srcId="{1556C2EA-824F-014C-A9E1-11CDBBFD7DA2}" destId="{CAB61874-4FC5-5B41-B991-74E4F1916525}" srcOrd="0" destOrd="0" presId="urn:microsoft.com/office/officeart/2005/8/layout/vList2"/>
    <dgm:cxn modelId="{CE8DBE52-D2C7-2E45-91B6-2EB7C6B94039}" srcId="{C5E2436A-3A68-BD46-9CC8-023A4994CEBE}" destId="{1556C2EA-824F-014C-A9E1-11CDBBFD7DA2}" srcOrd="0" destOrd="0" parTransId="{531579CA-3F30-E543-B0DD-7C27048EC7B0}" sibTransId="{30FAADD2-55DC-8047-9066-DE98E8FC44E5}"/>
    <dgm:cxn modelId="{D163F8EF-4397-F74E-84F8-C383D1AD1B36}" type="presOf" srcId="{C5E2436A-3A68-BD46-9CC8-023A4994CEBE}" destId="{64C032E6-97C1-444F-9B3A-A596E66B5CFB}" srcOrd="0" destOrd="0" presId="urn:microsoft.com/office/officeart/2005/8/layout/vList2"/>
    <dgm:cxn modelId="{907F7C4F-E114-154F-91D7-E67155E4C06D}" type="presParOf" srcId="{64C032E6-97C1-444F-9B3A-A596E66B5CFB}" destId="{CAB61874-4FC5-5B41-B991-74E4F191652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C8FB00D-B25A-E446-8DCB-2FF64F0B03DF}" type="doc">
      <dgm:prSet loTypeId="urn:microsoft.com/office/officeart/2005/8/layout/vList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A140A473-438E-8B49-B214-1B20EF44F3B4}">
      <dgm:prSet phldrT="[Tekst]"/>
      <dgm:spPr/>
      <dgm:t>
        <a:bodyPr/>
        <a:lstStyle/>
        <a:p>
          <a:r>
            <a:rPr lang="nl-NL" dirty="0" smtClean="0"/>
            <a:t>Zin verdelen in zinsdelen en deze benoemen.</a:t>
          </a:r>
          <a:endParaRPr lang="nl-NL" dirty="0"/>
        </a:p>
      </dgm:t>
    </dgm:pt>
    <dgm:pt modelId="{93074E15-BA01-3D4D-93DA-89E4806ED611}" type="parTrans" cxnId="{929E2B5F-CF71-3A4E-AEFD-C59359E38492}">
      <dgm:prSet/>
      <dgm:spPr/>
      <dgm:t>
        <a:bodyPr/>
        <a:lstStyle/>
        <a:p>
          <a:endParaRPr lang="nl-NL"/>
        </a:p>
      </dgm:t>
    </dgm:pt>
    <dgm:pt modelId="{C3A9EF61-AF52-A146-9970-E7EF063C8E96}" type="sibTrans" cxnId="{929E2B5F-CF71-3A4E-AEFD-C59359E38492}">
      <dgm:prSet/>
      <dgm:spPr/>
      <dgm:t>
        <a:bodyPr/>
        <a:lstStyle/>
        <a:p>
          <a:endParaRPr lang="nl-NL"/>
        </a:p>
      </dgm:t>
    </dgm:pt>
    <dgm:pt modelId="{ACF97C74-63DA-1B43-8D14-EC9A07F2C824}" type="pres">
      <dgm:prSet presAssocID="{2C8FB00D-B25A-E446-8DCB-2FF64F0B03DF}" presName="linear" presStyleCnt="0">
        <dgm:presLayoutVars>
          <dgm:animLvl val="lvl"/>
          <dgm:resizeHandles val="exact"/>
        </dgm:presLayoutVars>
      </dgm:prSet>
      <dgm:spPr/>
    </dgm:pt>
    <dgm:pt modelId="{9DB5A86C-4AA0-FC41-A9B2-9C3860A8410B}" type="pres">
      <dgm:prSet presAssocID="{A140A473-438E-8B49-B214-1B20EF44F3B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929E2B5F-CF71-3A4E-AEFD-C59359E38492}" srcId="{2C8FB00D-B25A-E446-8DCB-2FF64F0B03DF}" destId="{A140A473-438E-8B49-B214-1B20EF44F3B4}" srcOrd="0" destOrd="0" parTransId="{93074E15-BA01-3D4D-93DA-89E4806ED611}" sibTransId="{C3A9EF61-AF52-A146-9970-E7EF063C8E96}"/>
    <dgm:cxn modelId="{4E1D5E67-C012-F34C-9508-DA72D4F8A7FD}" type="presOf" srcId="{2C8FB00D-B25A-E446-8DCB-2FF64F0B03DF}" destId="{ACF97C74-63DA-1B43-8D14-EC9A07F2C824}" srcOrd="0" destOrd="0" presId="urn:microsoft.com/office/officeart/2005/8/layout/vList2"/>
    <dgm:cxn modelId="{F6E2A625-4FBC-D244-A1E0-2679C1E780D6}" type="presOf" srcId="{A140A473-438E-8B49-B214-1B20EF44F3B4}" destId="{9DB5A86C-4AA0-FC41-A9B2-9C3860A8410B}" srcOrd="0" destOrd="0" presId="urn:microsoft.com/office/officeart/2005/8/layout/vList2"/>
    <dgm:cxn modelId="{F0138954-E103-654A-A659-AF4448CC9B36}" type="presParOf" srcId="{ACF97C74-63DA-1B43-8D14-EC9A07F2C824}" destId="{9DB5A86C-4AA0-FC41-A9B2-9C3860A8410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8D55A95-8AC8-CF49-816F-27BF04F3766C}" type="doc">
      <dgm:prSet loTypeId="urn:microsoft.com/office/officeart/2005/8/layout/default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34636A29-60AA-E844-801D-EE95E6ED1963}">
      <dgm:prSet phldrT="[Tekst]"/>
      <dgm:spPr/>
      <dgm:t>
        <a:bodyPr/>
        <a:lstStyle/>
        <a:p>
          <a:r>
            <a:rPr lang="nl-NL" dirty="0" smtClean="0"/>
            <a:t>Persoonsvorm</a:t>
          </a:r>
          <a:endParaRPr lang="nl-NL" dirty="0"/>
        </a:p>
      </dgm:t>
    </dgm:pt>
    <dgm:pt modelId="{31C3E67D-0669-D94D-AD1B-C93F980687F9}" type="parTrans" cxnId="{EE7C0328-B1E1-3549-B65E-44D67876AD9C}">
      <dgm:prSet/>
      <dgm:spPr/>
      <dgm:t>
        <a:bodyPr/>
        <a:lstStyle/>
        <a:p>
          <a:endParaRPr lang="nl-NL"/>
        </a:p>
      </dgm:t>
    </dgm:pt>
    <dgm:pt modelId="{81177FBB-0A5F-B046-B111-843F0DF09059}" type="sibTrans" cxnId="{EE7C0328-B1E1-3549-B65E-44D67876AD9C}">
      <dgm:prSet/>
      <dgm:spPr/>
      <dgm:t>
        <a:bodyPr/>
        <a:lstStyle/>
        <a:p>
          <a:endParaRPr lang="nl-NL"/>
        </a:p>
      </dgm:t>
    </dgm:pt>
    <dgm:pt modelId="{8E55BB81-B826-5E4F-9DDB-E2600F21848B}">
      <dgm:prSet phldrT="[Tekst]"/>
      <dgm:spPr/>
      <dgm:t>
        <a:bodyPr/>
        <a:lstStyle/>
        <a:p>
          <a:r>
            <a:rPr lang="nl-NL" dirty="0" smtClean="0"/>
            <a:t>Onderwerp</a:t>
          </a:r>
          <a:endParaRPr lang="nl-NL" dirty="0"/>
        </a:p>
      </dgm:t>
    </dgm:pt>
    <dgm:pt modelId="{1E1C7E38-3522-3649-AA91-C7D60D6EBCAB}" type="parTrans" cxnId="{9B7ABCE3-65C9-B44E-8E2B-41A1903E74B7}">
      <dgm:prSet/>
      <dgm:spPr/>
      <dgm:t>
        <a:bodyPr/>
        <a:lstStyle/>
        <a:p>
          <a:endParaRPr lang="nl-NL"/>
        </a:p>
      </dgm:t>
    </dgm:pt>
    <dgm:pt modelId="{8BEAE96E-B926-234D-9FBA-ED980842F1FF}" type="sibTrans" cxnId="{9B7ABCE3-65C9-B44E-8E2B-41A1903E74B7}">
      <dgm:prSet/>
      <dgm:spPr/>
      <dgm:t>
        <a:bodyPr/>
        <a:lstStyle/>
        <a:p>
          <a:endParaRPr lang="nl-NL"/>
        </a:p>
      </dgm:t>
    </dgm:pt>
    <dgm:pt modelId="{0756861E-7A9C-3A4D-BD9D-A0AA0183CDBC}">
      <dgm:prSet phldrT="[Tekst]"/>
      <dgm:spPr/>
      <dgm:t>
        <a:bodyPr/>
        <a:lstStyle/>
        <a:p>
          <a:r>
            <a:rPr lang="nl-NL" dirty="0" smtClean="0"/>
            <a:t>Werkwoordelijk gezegde</a:t>
          </a:r>
          <a:endParaRPr lang="nl-NL" dirty="0"/>
        </a:p>
      </dgm:t>
    </dgm:pt>
    <dgm:pt modelId="{C5E6DE69-B296-6142-B131-94D6DBEEEB72}" type="parTrans" cxnId="{13E4E22D-BD32-A94A-A092-E52D2719D250}">
      <dgm:prSet/>
      <dgm:spPr/>
      <dgm:t>
        <a:bodyPr/>
        <a:lstStyle/>
        <a:p>
          <a:endParaRPr lang="nl-NL"/>
        </a:p>
      </dgm:t>
    </dgm:pt>
    <dgm:pt modelId="{5979AF91-802B-DE41-8C32-B331DDB51BAB}" type="sibTrans" cxnId="{13E4E22D-BD32-A94A-A092-E52D2719D250}">
      <dgm:prSet/>
      <dgm:spPr/>
      <dgm:t>
        <a:bodyPr/>
        <a:lstStyle/>
        <a:p>
          <a:endParaRPr lang="nl-NL"/>
        </a:p>
      </dgm:t>
    </dgm:pt>
    <dgm:pt modelId="{FEBFA33F-EEEF-4746-9DC8-D0455209A1FF}">
      <dgm:prSet phldrT="[Tekst]"/>
      <dgm:spPr/>
      <dgm:t>
        <a:bodyPr/>
        <a:lstStyle/>
        <a:p>
          <a:r>
            <a:rPr lang="nl-NL" dirty="0" smtClean="0"/>
            <a:t>Lijdend voorwerp</a:t>
          </a:r>
          <a:endParaRPr lang="nl-NL" dirty="0"/>
        </a:p>
      </dgm:t>
    </dgm:pt>
    <dgm:pt modelId="{822F8892-C771-414F-A89F-375510CF22E3}" type="parTrans" cxnId="{BFEC9029-69B9-7C4E-BB1C-93CC2EB71968}">
      <dgm:prSet/>
      <dgm:spPr/>
      <dgm:t>
        <a:bodyPr/>
        <a:lstStyle/>
        <a:p>
          <a:endParaRPr lang="nl-NL"/>
        </a:p>
      </dgm:t>
    </dgm:pt>
    <dgm:pt modelId="{39E288E7-7E46-514D-99CF-0EB16322EECB}" type="sibTrans" cxnId="{BFEC9029-69B9-7C4E-BB1C-93CC2EB71968}">
      <dgm:prSet/>
      <dgm:spPr/>
      <dgm:t>
        <a:bodyPr/>
        <a:lstStyle/>
        <a:p>
          <a:endParaRPr lang="nl-NL"/>
        </a:p>
      </dgm:t>
    </dgm:pt>
    <dgm:pt modelId="{F16DC613-1B37-7C4A-AA24-63FEAB31230A}">
      <dgm:prSet phldrT="[Tekst]"/>
      <dgm:spPr/>
      <dgm:t>
        <a:bodyPr/>
        <a:lstStyle/>
        <a:p>
          <a:r>
            <a:rPr lang="nl-NL" dirty="0" smtClean="0"/>
            <a:t>Meewerkend voorwerp</a:t>
          </a:r>
          <a:endParaRPr lang="nl-NL" dirty="0"/>
        </a:p>
      </dgm:t>
    </dgm:pt>
    <dgm:pt modelId="{B6020324-D1B6-124C-AB05-2FCBD8F27292}" type="parTrans" cxnId="{C2C74E8D-4C7F-224A-96EE-0D8D5663FBFD}">
      <dgm:prSet/>
      <dgm:spPr/>
      <dgm:t>
        <a:bodyPr/>
        <a:lstStyle/>
        <a:p>
          <a:endParaRPr lang="nl-NL"/>
        </a:p>
      </dgm:t>
    </dgm:pt>
    <dgm:pt modelId="{20271DD4-EDEB-2E4F-93FB-1B5942C46FA2}" type="sibTrans" cxnId="{C2C74E8D-4C7F-224A-96EE-0D8D5663FBFD}">
      <dgm:prSet/>
      <dgm:spPr/>
      <dgm:t>
        <a:bodyPr/>
        <a:lstStyle/>
        <a:p>
          <a:endParaRPr lang="nl-NL"/>
        </a:p>
      </dgm:t>
    </dgm:pt>
    <dgm:pt modelId="{D46B5D5A-D84B-C046-AE4C-E3988A9E1B1D}">
      <dgm:prSet phldrT="[Tekst]"/>
      <dgm:spPr/>
      <dgm:t>
        <a:bodyPr/>
        <a:lstStyle/>
        <a:p>
          <a:r>
            <a:rPr lang="nl-NL" dirty="0" smtClean="0"/>
            <a:t>Bijwoordelijke bepaling</a:t>
          </a:r>
          <a:endParaRPr lang="nl-NL" dirty="0"/>
        </a:p>
      </dgm:t>
    </dgm:pt>
    <dgm:pt modelId="{F110E672-9833-9745-89D6-8EF4EFD0A955}" type="parTrans" cxnId="{29E32732-39E3-D04B-B186-CE229A20B272}">
      <dgm:prSet/>
      <dgm:spPr/>
    </dgm:pt>
    <dgm:pt modelId="{01D0CB70-E834-6C41-B1C1-D7AE57319801}" type="sibTrans" cxnId="{29E32732-39E3-D04B-B186-CE229A20B272}">
      <dgm:prSet/>
      <dgm:spPr/>
    </dgm:pt>
    <dgm:pt modelId="{5E4EAE97-10B2-2143-8D79-9F7413B88211}" type="pres">
      <dgm:prSet presAssocID="{D8D55A95-8AC8-CF49-816F-27BF04F3766C}" presName="diagram" presStyleCnt="0">
        <dgm:presLayoutVars>
          <dgm:dir/>
          <dgm:resizeHandles val="exact"/>
        </dgm:presLayoutVars>
      </dgm:prSet>
      <dgm:spPr/>
    </dgm:pt>
    <dgm:pt modelId="{F0BBA14D-E79A-AA4E-89F7-B8CC0220E843}" type="pres">
      <dgm:prSet presAssocID="{34636A29-60AA-E844-801D-EE95E6ED1963}" presName="node" presStyleLbl="node1" presStyleIdx="0" presStyleCnt="6">
        <dgm:presLayoutVars>
          <dgm:bulletEnabled val="1"/>
        </dgm:presLayoutVars>
      </dgm:prSet>
      <dgm:spPr/>
    </dgm:pt>
    <dgm:pt modelId="{7A134C77-B6D4-0B42-9B46-4282F21CEDD3}" type="pres">
      <dgm:prSet presAssocID="{81177FBB-0A5F-B046-B111-843F0DF09059}" presName="sibTrans" presStyleCnt="0"/>
      <dgm:spPr/>
    </dgm:pt>
    <dgm:pt modelId="{F8CF8B48-0967-A549-B9E5-7419C2C3D2FC}" type="pres">
      <dgm:prSet presAssocID="{8E55BB81-B826-5E4F-9DDB-E2600F21848B}" presName="node" presStyleLbl="node1" presStyleIdx="1" presStyleCnt="6">
        <dgm:presLayoutVars>
          <dgm:bulletEnabled val="1"/>
        </dgm:presLayoutVars>
      </dgm:prSet>
      <dgm:spPr/>
    </dgm:pt>
    <dgm:pt modelId="{646F0940-099C-0D48-82EF-1B2F1921E575}" type="pres">
      <dgm:prSet presAssocID="{8BEAE96E-B926-234D-9FBA-ED980842F1FF}" presName="sibTrans" presStyleCnt="0"/>
      <dgm:spPr/>
    </dgm:pt>
    <dgm:pt modelId="{32239AA3-CFE9-A742-9C2C-43FB45A51640}" type="pres">
      <dgm:prSet presAssocID="{0756861E-7A9C-3A4D-BD9D-A0AA0183CDBC}" presName="node" presStyleLbl="node1" presStyleIdx="2" presStyleCnt="6">
        <dgm:presLayoutVars>
          <dgm:bulletEnabled val="1"/>
        </dgm:presLayoutVars>
      </dgm:prSet>
      <dgm:spPr/>
    </dgm:pt>
    <dgm:pt modelId="{B0B54D84-985B-F94D-8C9A-48E03ED4C2A7}" type="pres">
      <dgm:prSet presAssocID="{5979AF91-802B-DE41-8C32-B331DDB51BAB}" presName="sibTrans" presStyleCnt="0"/>
      <dgm:spPr/>
    </dgm:pt>
    <dgm:pt modelId="{B438E5DF-C10A-9E4B-AF30-1FFDD895C6E7}" type="pres">
      <dgm:prSet presAssocID="{FEBFA33F-EEEF-4746-9DC8-D0455209A1FF}" presName="node" presStyleLbl="node1" presStyleIdx="3" presStyleCnt="6">
        <dgm:presLayoutVars>
          <dgm:bulletEnabled val="1"/>
        </dgm:presLayoutVars>
      </dgm:prSet>
      <dgm:spPr/>
    </dgm:pt>
    <dgm:pt modelId="{6EA9109C-2867-C545-ABD5-87A785BC8DC5}" type="pres">
      <dgm:prSet presAssocID="{39E288E7-7E46-514D-99CF-0EB16322EECB}" presName="sibTrans" presStyleCnt="0"/>
      <dgm:spPr/>
    </dgm:pt>
    <dgm:pt modelId="{FC8885ED-5E19-C549-ABDA-FC30E0541B95}" type="pres">
      <dgm:prSet presAssocID="{F16DC613-1B37-7C4A-AA24-63FEAB31230A}" presName="node" presStyleLbl="node1" presStyleIdx="4" presStyleCnt="6">
        <dgm:presLayoutVars>
          <dgm:bulletEnabled val="1"/>
        </dgm:presLayoutVars>
      </dgm:prSet>
      <dgm:spPr/>
    </dgm:pt>
    <dgm:pt modelId="{3352FCEC-3C12-CF4D-BE13-F1835C83CF5A}" type="pres">
      <dgm:prSet presAssocID="{20271DD4-EDEB-2E4F-93FB-1B5942C46FA2}" presName="sibTrans" presStyleCnt="0"/>
      <dgm:spPr/>
    </dgm:pt>
    <dgm:pt modelId="{B5B0CA23-3D8F-904B-9F59-ECB04EAA593A}" type="pres">
      <dgm:prSet presAssocID="{D46B5D5A-D84B-C046-AE4C-E3988A9E1B1D}" presName="node" presStyleLbl="node1" presStyleIdx="5" presStyleCnt="6">
        <dgm:presLayoutVars>
          <dgm:bulletEnabled val="1"/>
        </dgm:presLayoutVars>
      </dgm:prSet>
      <dgm:spPr/>
    </dgm:pt>
  </dgm:ptLst>
  <dgm:cxnLst>
    <dgm:cxn modelId="{9B7ABCE3-65C9-B44E-8E2B-41A1903E74B7}" srcId="{D8D55A95-8AC8-CF49-816F-27BF04F3766C}" destId="{8E55BB81-B826-5E4F-9DDB-E2600F21848B}" srcOrd="1" destOrd="0" parTransId="{1E1C7E38-3522-3649-AA91-C7D60D6EBCAB}" sibTransId="{8BEAE96E-B926-234D-9FBA-ED980842F1FF}"/>
    <dgm:cxn modelId="{EE7C0328-B1E1-3549-B65E-44D67876AD9C}" srcId="{D8D55A95-8AC8-CF49-816F-27BF04F3766C}" destId="{34636A29-60AA-E844-801D-EE95E6ED1963}" srcOrd="0" destOrd="0" parTransId="{31C3E67D-0669-D94D-AD1B-C93F980687F9}" sibTransId="{81177FBB-0A5F-B046-B111-843F0DF09059}"/>
    <dgm:cxn modelId="{C2C74E8D-4C7F-224A-96EE-0D8D5663FBFD}" srcId="{D8D55A95-8AC8-CF49-816F-27BF04F3766C}" destId="{F16DC613-1B37-7C4A-AA24-63FEAB31230A}" srcOrd="4" destOrd="0" parTransId="{B6020324-D1B6-124C-AB05-2FCBD8F27292}" sibTransId="{20271DD4-EDEB-2E4F-93FB-1B5942C46FA2}"/>
    <dgm:cxn modelId="{13E4E22D-BD32-A94A-A092-E52D2719D250}" srcId="{D8D55A95-8AC8-CF49-816F-27BF04F3766C}" destId="{0756861E-7A9C-3A4D-BD9D-A0AA0183CDBC}" srcOrd="2" destOrd="0" parTransId="{C5E6DE69-B296-6142-B131-94D6DBEEEB72}" sibTransId="{5979AF91-802B-DE41-8C32-B331DDB51BAB}"/>
    <dgm:cxn modelId="{5421DA27-FC0A-804D-BFA3-4ECC03EE6B4B}" type="presOf" srcId="{D8D55A95-8AC8-CF49-816F-27BF04F3766C}" destId="{5E4EAE97-10B2-2143-8D79-9F7413B88211}" srcOrd="0" destOrd="0" presId="urn:microsoft.com/office/officeart/2005/8/layout/default"/>
    <dgm:cxn modelId="{7B87D771-8330-9344-BBE7-D5A5694C99D2}" type="presOf" srcId="{0756861E-7A9C-3A4D-BD9D-A0AA0183CDBC}" destId="{32239AA3-CFE9-A742-9C2C-43FB45A51640}" srcOrd="0" destOrd="0" presId="urn:microsoft.com/office/officeart/2005/8/layout/default"/>
    <dgm:cxn modelId="{885BDB9B-D4A3-A842-92EE-08E4F38C6DAA}" type="presOf" srcId="{FEBFA33F-EEEF-4746-9DC8-D0455209A1FF}" destId="{B438E5DF-C10A-9E4B-AF30-1FFDD895C6E7}" srcOrd="0" destOrd="0" presId="urn:microsoft.com/office/officeart/2005/8/layout/default"/>
    <dgm:cxn modelId="{BFEC9029-69B9-7C4E-BB1C-93CC2EB71968}" srcId="{D8D55A95-8AC8-CF49-816F-27BF04F3766C}" destId="{FEBFA33F-EEEF-4746-9DC8-D0455209A1FF}" srcOrd="3" destOrd="0" parTransId="{822F8892-C771-414F-A89F-375510CF22E3}" sibTransId="{39E288E7-7E46-514D-99CF-0EB16322EECB}"/>
    <dgm:cxn modelId="{21F527D4-203E-3C47-AC11-8C28757484D0}" type="presOf" srcId="{34636A29-60AA-E844-801D-EE95E6ED1963}" destId="{F0BBA14D-E79A-AA4E-89F7-B8CC0220E843}" srcOrd="0" destOrd="0" presId="urn:microsoft.com/office/officeart/2005/8/layout/default"/>
    <dgm:cxn modelId="{29E32732-39E3-D04B-B186-CE229A20B272}" srcId="{D8D55A95-8AC8-CF49-816F-27BF04F3766C}" destId="{D46B5D5A-D84B-C046-AE4C-E3988A9E1B1D}" srcOrd="5" destOrd="0" parTransId="{F110E672-9833-9745-89D6-8EF4EFD0A955}" sibTransId="{01D0CB70-E834-6C41-B1C1-D7AE57319801}"/>
    <dgm:cxn modelId="{0B9712F6-D25B-BC4A-92B5-5AB28709CB8E}" type="presOf" srcId="{8E55BB81-B826-5E4F-9DDB-E2600F21848B}" destId="{F8CF8B48-0967-A549-B9E5-7419C2C3D2FC}" srcOrd="0" destOrd="0" presId="urn:microsoft.com/office/officeart/2005/8/layout/default"/>
    <dgm:cxn modelId="{7D53D96E-711D-EB48-B1FE-C016F20617F3}" type="presOf" srcId="{D46B5D5A-D84B-C046-AE4C-E3988A9E1B1D}" destId="{B5B0CA23-3D8F-904B-9F59-ECB04EAA593A}" srcOrd="0" destOrd="0" presId="urn:microsoft.com/office/officeart/2005/8/layout/default"/>
    <dgm:cxn modelId="{93ED0DD1-67D9-784B-A59E-B20F7D1CC60F}" type="presOf" srcId="{F16DC613-1B37-7C4A-AA24-63FEAB31230A}" destId="{FC8885ED-5E19-C549-ABDA-FC30E0541B95}" srcOrd="0" destOrd="0" presId="urn:microsoft.com/office/officeart/2005/8/layout/default"/>
    <dgm:cxn modelId="{BC043907-43FB-B54A-B054-B6922BAE517B}" type="presParOf" srcId="{5E4EAE97-10B2-2143-8D79-9F7413B88211}" destId="{F0BBA14D-E79A-AA4E-89F7-B8CC0220E843}" srcOrd="0" destOrd="0" presId="urn:microsoft.com/office/officeart/2005/8/layout/default"/>
    <dgm:cxn modelId="{432F4E73-A932-4A4D-8580-40D5BB2F95DF}" type="presParOf" srcId="{5E4EAE97-10B2-2143-8D79-9F7413B88211}" destId="{7A134C77-B6D4-0B42-9B46-4282F21CEDD3}" srcOrd="1" destOrd="0" presId="urn:microsoft.com/office/officeart/2005/8/layout/default"/>
    <dgm:cxn modelId="{C3F30352-C20E-7749-8DA7-52D225257178}" type="presParOf" srcId="{5E4EAE97-10B2-2143-8D79-9F7413B88211}" destId="{F8CF8B48-0967-A549-B9E5-7419C2C3D2FC}" srcOrd="2" destOrd="0" presId="urn:microsoft.com/office/officeart/2005/8/layout/default"/>
    <dgm:cxn modelId="{F22FCB2F-30E8-9240-9614-B78EDF66EB58}" type="presParOf" srcId="{5E4EAE97-10B2-2143-8D79-9F7413B88211}" destId="{646F0940-099C-0D48-82EF-1B2F1921E575}" srcOrd="3" destOrd="0" presId="urn:microsoft.com/office/officeart/2005/8/layout/default"/>
    <dgm:cxn modelId="{769DE035-E622-C843-A0D1-C467859CE745}" type="presParOf" srcId="{5E4EAE97-10B2-2143-8D79-9F7413B88211}" destId="{32239AA3-CFE9-A742-9C2C-43FB45A51640}" srcOrd="4" destOrd="0" presId="urn:microsoft.com/office/officeart/2005/8/layout/default"/>
    <dgm:cxn modelId="{352DDA35-2CF6-C04A-9B4A-C7C3B02BB772}" type="presParOf" srcId="{5E4EAE97-10B2-2143-8D79-9F7413B88211}" destId="{B0B54D84-985B-F94D-8C9A-48E03ED4C2A7}" srcOrd="5" destOrd="0" presId="urn:microsoft.com/office/officeart/2005/8/layout/default"/>
    <dgm:cxn modelId="{6D969870-B7AC-F64B-86BD-999B8C4B2982}" type="presParOf" srcId="{5E4EAE97-10B2-2143-8D79-9F7413B88211}" destId="{B438E5DF-C10A-9E4B-AF30-1FFDD895C6E7}" srcOrd="6" destOrd="0" presId="urn:microsoft.com/office/officeart/2005/8/layout/default"/>
    <dgm:cxn modelId="{09EAC9F2-BEE1-F049-AF66-8E6670C1E91E}" type="presParOf" srcId="{5E4EAE97-10B2-2143-8D79-9F7413B88211}" destId="{6EA9109C-2867-C545-ABD5-87A785BC8DC5}" srcOrd="7" destOrd="0" presId="urn:microsoft.com/office/officeart/2005/8/layout/default"/>
    <dgm:cxn modelId="{0B31D1E6-60EE-B240-81B5-F7A6574471E8}" type="presParOf" srcId="{5E4EAE97-10B2-2143-8D79-9F7413B88211}" destId="{FC8885ED-5E19-C549-ABDA-FC30E0541B95}" srcOrd="8" destOrd="0" presId="urn:microsoft.com/office/officeart/2005/8/layout/default"/>
    <dgm:cxn modelId="{AC76559C-ED86-7243-B7AA-AAC84739F11E}" type="presParOf" srcId="{5E4EAE97-10B2-2143-8D79-9F7413B88211}" destId="{3352FCEC-3C12-CF4D-BE13-F1835C83CF5A}" srcOrd="9" destOrd="0" presId="urn:microsoft.com/office/officeart/2005/8/layout/default"/>
    <dgm:cxn modelId="{AF0AFC0A-0041-FC48-BFD9-D41C263EEDBB}" type="presParOf" srcId="{5E4EAE97-10B2-2143-8D79-9F7413B88211}" destId="{B5B0CA23-3D8F-904B-9F59-ECB04EAA593A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7552CE9-63FA-064F-81F7-FA7F28FAA934}" type="doc">
      <dgm:prSet loTypeId="urn:microsoft.com/office/officeart/2005/8/layout/vList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9FAD87BA-1D70-C347-803A-D6051CFA3AFF}">
      <dgm:prSet phldrT="[Tekst]"/>
      <dgm:spPr/>
      <dgm:t>
        <a:bodyPr/>
        <a:lstStyle/>
        <a:p>
          <a:r>
            <a:rPr lang="nl-NL" dirty="0" smtClean="0"/>
            <a:t>Benoemen van woordsoorten</a:t>
          </a:r>
          <a:endParaRPr lang="nl-NL" dirty="0"/>
        </a:p>
      </dgm:t>
    </dgm:pt>
    <dgm:pt modelId="{F2609402-7B0E-B348-A23D-8E75CCEF642B}" type="parTrans" cxnId="{01A77E67-9630-E54D-84EC-1FD318779D68}">
      <dgm:prSet/>
      <dgm:spPr/>
      <dgm:t>
        <a:bodyPr/>
        <a:lstStyle/>
        <a:p>
          <a:endParaRPr lang="nl-NL"/>
        </a:p>
      </dgm:t>
    </dgm:pt>
    <dgm:pt modelId="{BC1E6E5B-0276-D34E-8A75-391F50F25530}" type="sibTrans" cxnId="{01A77E67-9630-E54D-84EC-1FD318779D68}">
      <dgm:prSet/>
      <dgm:spPr/>
      <dgm:t>
        <a:bodyPr/>
        <a:lstStyle/>
        <a:p>
          <a:endParaRPr lang="nl-NL"/>
        </a:p>
      </dgm:t>
    </dgm:pt>
    <dgm:pt modelId="{5B327D30-0A2F-B44A-809A-BA8DB1D12780}" type="pres">
      <dgm:prSet presAssocID="{47552CE9-63FA-064F-81F7-FA7F28FAA934}" presName="linear" presStyleCnt="0">
        <dgm:presLayoutVars>
          <dgm:animLvl val="lvl"/>
          <dgm:resizeHandles val="exact"/>
        </dgm:presLayoutVars>
      </dgm:prSet>
      <dgm:spPr/>
    </dgm:pt>
    <dgm:pt modelId="{35AA7E9D-4B8C-1440-B36A-28C038513A9C}" type="pres">
      <dgm:prSet presAssocID="{9FAD87BA-1D70-C347-803A-D6051CFA3AF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E61D75BA-7ACE-3F42-B984-7C054AAD2F89}" type="presOf" srcId="{9FAD87BA-1D70-C347-803A-D6051CFA3AFF}" destId="{35AA7E9D-4B8C-1440-B36A-28C038513A9C}" srcOrd="0" destOrd="0" presId="urn:microsoft.com/office/officeart/2005/8/layout/vList2"/>
    <dgm:cxn modelId="{CBC5223C-11A0-554B-A260-6E545D02E3D4}" type="presOf" srcId="{47552CE9-63FA-064F-81F7-FA7F28FAA934}" destId="{5B327D30-0A2F-B44A-809A-BA8DB1D12780}" srcOrd="0" destOrd="0" presId="urn:microsoft.com/office/officeart/2005/8/layout/vList2"/>
    <dgm:cxn modelId="{01A77E67-9630-E54D-84EC-1FD318779D68}" srcId="{47552CE9-63FA-064F-81F7-FA7F28FAA934}" destId="{9FAD87BA-1D70-C347-803A-D6051CFA3AFF}" srcOrd="0" destOrd="0" parTransId="{F2609402-7B0E-B348-A23D-8E75CCEF642B}" sibTransId="{BC1E6E5B-0276-D34E-8A75-391F50F25530}"/>
    <dgm:cxn modelId="{1CF755F2-AB61-B749-BBD8-51BC7D6F95C3}" type="presParOf" srcId="{5B327D30-0A2F-B44A-809A-BA8DB1D12780}" destId="{35AA7E9D-4B8C-1440-B36A-28C038513A9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F833215-6AFE-EF47-96F0-404AC0FD9BB0}" type="doc">
      <dgm:prSet loTypeId="urn:microsoft.com/office/officeart/2005/8/layout/default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455D0084-E485-9243-9B19-AB54E3FBF207}">
      <dgm:prSet phldrT="[Tekst]"/>
      <dgm:spPr/>
      <dgm:t>
        <a:bodyPr/>
        <a:lstStyle/>
        <a:p>
          <a:r>
            <a:rPr lang="nl-NL" dirty="0" smtClean="0"/>
            <a:t>Lidwoord</a:t>
          </a:r>
          <a:endParaRPr lang="nl-NL" dirty="0"/>
        </a:p>
      </dgm:t>
    </dgm:pt>
    <dgm:pt modelId="{7CD642D0-E3CD-5A4D-9A98-1C57F9B36F89}" type="parTrans" cxnId="{D24DC210-757B-1B4B-99E8-FA5AFC5E15E9}">
      <dgm:prSet/>
      <dgm:spPr/>
      <dgm:t>
        <a:bodyPr/>
        <a:lstStyle/>
        <a:p>
          <a:endParaRPr lang="nl-NL"/>
        </a:p>
      </dgm:t>
    </dgm:pt>
    <dgm:pt modelId="{3ECF412C-4001-E34B-B8B8-B0E04C135006}" type="sibTrans" cxnId="{D24DC210-757B-1B4B-99E8-FA5AFC5E15E9}">
      <dgm:prSet/>
      <dgm:spPr/>
      <dgm:t>
        <a:bodyPr/>
        <a:lstStyle/>
        <a:p>
          <a:endParaRPr lang="nl-NL"/>
        </a:p>
      </dgm:t>
    </dgm:pt>
    <dgm:pt modelId="{B64A6EF9-7F3F-3448-9C69-6BAE552124F1}">
      <dgm:prSet phldrT="[Tekst]"/>
      <dgm:spPr/>
      <dgm:t>
        <a:bodyPr/>
        <a:lstStyle/>
        <a:p>
          <a:r>
            <a:rPr lang="nl-NL" dirty="0" smtClean="0"/>
            <a:t>Zelfstandig naamwoord</a:t>
          </a:r>
          <a:endParaRPr lang="nl-NL" dirty="0"/>
        </a:p>
      </dgm:t>
    </dgm:pt>
    <dgm:pt modelId="{45265F78-1497-2844-A90C-246E782C5E38}" type="parTrans" cxnId="{97AA1F31-F838-C545-A277-59072DD474BA}">
      <dgm:prSet/>
      <dgm:spPr/>
      <dgm:t>
        <a:bodyPr/>
        <a:lstStyle/>
        <a:p>
          <a:endParaRPr lang="nl-NL"/>
        </a:p>
      </dgm:t>
    </dgm:pt>
    <dgm:pt modelId="{4BDC067E-D2AC-F74D-BE25-ABBAE6E2C0E7}" type="sibTrans" cxnId="{97AA1F31-F838-C545-A277-59072DD474BA}">
      <dgm:prSet/>
      <dgm:spPr/>
      <dgm:t>
        <a:bodyPr/>
        <a:lstStyle/>
        <a:p>
          <a:endParaRPr lang="nl-NL"/>
        </a:p>
      </dgm:t>
    </dgm:pt>
    <dgm:pt modelId="{7A0EF464-BC54-4342-8F22-DDB0CB9CE603}">
      <dgm:prSet phldrT="[Tekst]"/>
      <dgm:spPr/>
      <dgm:t>
        <a:bodyPr/>
        <a:lstStyle/>
        <a:p>
          <a:r>
            <a:rPr lang="nl-NL" dirty="0" smtClean="0"/>
            <a:t>Bijvoeglijk naamwoord</a:t>
          </a:r>
          <a:endParaRPr lang="nl-NL" dirty="0"/>
        </a:p>
      </dgm:t>
    </dgm:pt>
    <dgm:pt modelId="{BF049610-E8A4-1F49-81C2-C988BDC0D887}" type="parTrans" cxnId="{6161F5F7-4775-6D4B-8FB3-F84C1E6DB5DD}">
      <dgm:prSet/>
      <dgm:spPr/>
      <dgm:t>
        <a:bodyPr/>
        <a:lstStyle/>
        <a:p>
          <a:endParaRPr lang="nl-NL"/>
        </a:p>
      </dgm:t>
    </dgm:pt>
    <dgm:pt modelId="{D366ECD0-3EFE-874D-A15C-85400A3EEDF8}" type="sibTrans" cxnId="{6161F5F7-4775-6D4B-8FB3-F84C1E6DB5DD}">
      <dgm:prSet/>
      <dgm:spPr/>
      <dgm:t>
        <a:bodyPr/>
        <a:lstStyle/>
        <a:p>
          <a:endParaRPr lang="nl-NL"/>
        </a:p>
      </dgm:t>
    </dgm:pt>
    <dgm:pt modelId="{2C395A4F-79DC-5B4B-8D2E-DAD1E6DC6070}">
      <dgm:prSet phldrT="[Tekst]"/>
      <dgm:spPr/>
      <dgm:t>
        <a:bodyPr/>
        <a:lstStyle/>
        <a:p>
          <a:r>
            <a:rPr lang="nl-NL" dirty="0" smtClean="0"/>
            <a:t>Bijwoord</a:t>
          </a:r>
          <a:endParaRPr lang="nl-NL" dirty="0"/>
        </a:p>
      </dgm:t>
    </dgm:pt>
    <dgm:pt modelId="{3E265776-251E-434C-BD6F-FA3339BFA4AD}" type="parTrans" cxnId="{EA7884E6-C4F4-344A-BE99-CB90910FDFFF}">
      <dgm:prSet/>
      <dgm:spPr/>
      <dgm:t>
        <a:bodyPr/>
        <a:lstStyle/>
        <a:p>
          <a:endParaRPr lang="nl-NL"/>
        </a:p>
      </dgm:t>
    </dgm:pt>
    <dgm:pt modelId="{4BAC7393-925A-294E-BC7A-6A2DD0521E7D}" type="sibTrans" cxnId="{EA7884E6-C4F4-344A-BE99-CB90910FDFFF}">
      <dgm:prSet/>
      <dgm:spPr/>
      <dgm:t>
        <a:bodyPr/>
        <a:lstStyle/>
        <a:p>
          <a:endParaRPr lang="nl-NL"/>
        </a:p>
      </dgm:t>
    </dgm:pt>
    <dgm:pt modelId="{7FAAEC30-DADF-3346-9906-AC14EA299C43}">
      <dgm:prSet phldrT="[Tekst]"/>
      <dgm:spPr/>
      <dgm:t>
        <a:bodyPr/>
        <a:lstStyle/>
        <a:p>
          <a:r>
            <a:rPr lang="nl-NL" dirty="0" smtClean="0"/>
            <a:t>Persoonlijk voornaamwoord</a:t>
          </a:r>
          <a:endParaRPr lang="nl-NL" dirty="0"/>
        </a:p>
      </dgm:t>
    </dgm:pt>
    <dgm:pt modelId="{070A1E92-1922-924E-95E2-02251DA3422D}" type="parTrans" cxnId="{5DCF3256-5487-6C45-B392-F4DAF6B28513}">
      <dgm:prSet/>
      <dgm:spPr/>
      <dgm:t>
        <a:bodyPr/>
        <a:lstStyle/>
        <a:p>
          <a:endParaRPr lang="nl-NL"/>
        </a:p>
      </dgm:t>
    </dgm:pt>
    <dgm:pt modelId="{63A67F1B-28A8-4F45-BBEE-9ACC675F29BD}" type="sibTrans" cxnId="{5DCF3256-5487-6C45-B392-F4DAF6B28513}">
      <dgm:prSet/>
      <dgm:spPr/>
      <dgm:t>
        <a:bodyPr/>
        <a:lstStyle/>
        <a:p>
          <a:endParaRPr lang="nl-NL"/>
        </a:p>
      </dgm:t>
    </dgm:pt>
    <dgm:pt modelId="{76AE93E1-3359-5D48-967C-D831D31034C2}">
      <dgm:prSet phldrT="[Tekst]"/>
      <dgm:spPr/>
      <dgm:t>
        <a:bodyPr/>
        <a:lstStyle/>
        <a:p>
          <a:r>
            <a:rPr lang="nl-NL" dirty="0" smtClean="0"/>
            <a:t>Bezittelijk voornaamwoord</a:t>
          </a:r>
          <a:endParaRPr lang="nl-NL" dirty="0"/>
        </a:p>
      </dgm:t>
    </dgm:pt>
    <dgm:pt modelId="{E6BBC379-EF0D-234E-880D-F25AA06A4F79}" type="parTrans" cxnId="{F56FEADF-F36A-1A49-8F1E-5CDFA2F0050C}">
      <dgm:prSet/>
      <dgm:spPr/>
      <dgm:t>
        <a:bodyPr/>
        <a:lstStyle/>
        <a:p>
          <a:endParaRPr lang="nl-NL"/>
        </a:p>
      </dgm:t>
    </dgm:pt>
    <dgm:pt modelId="{7D5D9CAA-F9E5-2C4A-A5B4-85148E94B018}" type="sibTrans" cxnId="{F56FEADF-F36A-1A49-8F1E-5CDFA2F0050C}">
      <dgm:prSet/>
      <dgm:spPr/>
      <dgm:t>
        <a:bodyPr/>
        <a:lstStyle/>
        <a:p>
          <a:endParaRPr lang="nl-NL"/>
        </a:p>
      </dgm:t>
    </dgm:pt>
    <dgm:pt modelId="{1C992B70-8FC1-F14B-A5A6-5CF343BEF5EC}">
      <dgm:prSet phldrT="[Tekst]"/>
      <dgm:spPr/>
      <dgm:t>
        <a:bodyPr/>
        <a:lstStyle/>
        <a:p>
          <a:r>
            <a:rPr lang="nl-NL" dirty="0" smtClean="0"/>
            <a:t>Voorzetsel</a:t>
          </a:r>
          <a:endParaRPr lang="nl-NL" dirty="0"/>
        </a:p>
      </dgm:t>
    </dgm:pt>
    <dgm:pt modelId="{09FE9499-8C1A-184F-957A-B489DC434D54}" type="parTrans" cxnId="{CF3A23A8-38F9-F343-BF55-9B69B27DD7C0}">
      <dgm:prSet/>
      <dgm:spPr/>
      <dgm:t>
        <a:bodyPr/>
        <a:lstStyle/>
        <a:p>
          <a:endParaRPr lang="nl-NL"/>
        </a:p>
      </dgm:t>
    </dgm:pt>
    <dgm:pt modelId="{C0C7CD53-AB8C-9146-871B-5DF8F39DC022}" type="sibTrans" cxnId="{CF3A23A8-38F9-F343-BF55-9B69B27DD7C0}">
      <dgm:prSet/>
      <dgm:spPr/>
      <dgm:t>
        <a:bodyPr/>
        <a:lstStyle/>
        <a:p>
          <a:endParaRPr lang="nl-NL"/>
        </a:p>
      </dgm:t>
    </dgm:pt>
    <dgm:pt modelId="{69596E8C-7A43-5A48-8B29-3CD5A91653E8}">
      <dgm:prSet phldrT="[Tekst]"/>
      <dgm:spPr/>
      <dgm:t>
        <a:bodyPr/>
        <a:lstStyle/>
        <a:p>
          <a:r>
            <a:rPr lang="nl-NL" dirty="0" smtClean="0"/>
            <a:t>Koppelwerkwoord</a:t>
          </a:r>
          <a:endParaRPr lang="nl-NL" dirty="0"/>
        </a:p>
      </dgm:t>
    </dgm:pt>
    <dgm:pt modelId="{12596155-3DE1-A944-BC50-88FA6B80FAB9}" type="parTrans" cxnId="{55C75B63-DB08-4043-8E7E-40134BB536F9}">
      <dgm:prSet/>
      <dgm:spPr/>
      <dgm:t>
        <a:bodyPr/>
        <a:lstStyle/>
        <a:p>
          <a:endParaRPr lang="nl-NL"/>
        </a:p>
      </dgm:t>
    </dgm:pt>
    <dgm:pt modelId="{015DFFEA-E9C4-0F4A-AACA-6DF870661718}" type="sibTrans" cxnId="{55C75B63-DB08-4043-8E7E-40134BB536F9}">
      <dgm:prSet/>
      <dgm:spPr/>
      <dgm:t>
        <a:bodyPr/>
        <a:lstStyle/>
        <a:p>
          <a:endParaRPr lang="nl-NL"/>
        </a:p>
      </dgm:t>
    </dgm:pt>
    <dgm:pt modelId="{FA7C96E9-5B0C-A440-93E3-0DD3C9FA407C}">
      <dgm:prSet phldrT="[Tekst]"/>
      <dgm:spPr/>
      <dgm:t>
        <a:bodyPr/>
        <a:lstStyle/>
        <a:p>
          <a:r>
            <a:rPr lang="nl-NL" dirty="0" smtClean="0"/>
            <a:t>Hulpwerkwoord</a:t>
          </a:r>
          <a:endParaRPr lang="nl-NL" dirty="0"/>
        </a:p>
      </dgm:t>
    </dgm:pt>
    <dgm:pt modelId="{36086EFF-5935-4E48-A905-6E8F1912253A}" type="parTrans" cxnId="{D2118826-8085-A646-8893-481316EEEFA8}">
      <dgm:prSet/>
      <dgm:spPr/>
      <dgm:t>
        <a:bodyPr/>
        <a:lstStyle/>
        <a:p>
          <a:endParaRPr lang="nl-NL"/>
        </a:p>
      </dgm:t>
    </dgm:pt>
    <dgm:pt modelId="{38D52626-C1B9-8747-A5C0-66D9A115BE6A}" type="sibTrans" cxnId="{D2118826-8085-A646-8893-481316EEEFA8}">
      <dgm:prSet/>
      <dgm:spPr/>
      <dgm:t>
        <a:bodyPr/>
        <a:lstStyle/>
        <a:p>
          <a:endParaRPr lang="nl-NL"/>
        </a:p>
      </dgm:t>
    </dgm:pt>
    <dgm:pt modelId="{1A2E9DDC-B886-C441-8603-7D5912968FA8}">
      <dgm:prSet phldrT="[Tekst]"/>
      <dgm:spPr/>
      <dgm:t>
        <a:bodyPr/>
        <a:lstStyle/>
        <a:p>
          <a:r>
            <a:rPr lang="nl-NL" dirty="0" smtClean="0"/>
            <a:t>Zelfstandig werkwoord</a:t>
          </a:r>
          <a:endParaRPr lang="nl-NL" dirty="0"/>
        </a:p>
      </dgm:t>
    </dgm:pt>
    <dgm:pt modelId="{7E8621FA-3A87-D74E-BB47-B8CC63C120EF}" type="parTrans" cxnId="{4CA52272-FC41-034D-8568-3296260F942A}">
      <dgm:prSet/>
      <dgm:spPr/>
      <dgm:t>
        <a:bodyPr/>
        <a:lstStyle/>
        <a:p>
          <a:endParaRPr lang="nl-NL"/>
        </a:p>
      </dgm:t>
    </dgm:pt>
    <dgm:pt modelId="{1001E0C3-FFAD-8F4C-95B8-50BCED4B7B5A}" type="sibTrans" cxnId="{4CA52272-FC41-034D-8568-3296260F942A}">
      <dgm:prSet/>
      <dgm:spPr/>
      <dgm:t>
        <a:bodyPr/>
        <a:lstStyle/>
        <a:p>
          <a:endParaRPr lang="nl-NL"/>
        </a:p>
      </dgm:t>
    </dgm:pt>
    <dgm:pt modelId="{B081F58F-9B03-3640-BEC7-230371459B4A}">
      <dgm:prSet phldrT="[Tekst]"/>
      <dgm:spPr/>
      <dgm:t>
        <a:bodyPr/>
        <a:lstStyle/>
        <a:p>
          <a:r>
            <a:rPr lang="nl-NL" dirty="0" smtClean="0"/>
            <a:t>Telwoord</a:t>
          </a:r>
          <a:endParaRPr lang="nl-NL" dirty="0"/>
        </a:p>
      </dgm:t>
    </dgm:pt>
    <dgm:pt modelId="{CFBAF78C-5111-2949-8874-FB87462E9678}" type="parTrans" cxnId="{C3E30D4D-8885-1241-BEF3-F9BF87AE8418}">
      <dgm:prSet/>
      <dgm:spPr/>
    </dgm:pt>
    <dgm:pt modelId="{8DFE1EFB-F2A2-5844-94CF-8C0585AB7539}" type="sibTrans" cxnId="{C3E30D4D-8885-1241-BEF3-F9BF87AE8418}">
      <dgm:prSet/>
      <dgm:spPr/>
    </dgm:pt>
    <dgm:pt modelId="{4696DA84-D585-3346-93A9-E33156C10D5F}">
      <dgm:prSet phldrT="[Tekst]"/>
      <dgm:spPr/>
      <dgm:t>
        <a:bodyPr/>
        <a:lstStyle/>
        <a:p>
          <a:r>
            <a:rPr lang="nl-NL" dirty="0" smtClean="0"/>
            <a:t>Vragend voornaamwoord</a:t>
          </a:r>
          <a:endParaRPr lang="nl-NL" dirty="0"/>
        </a:p>
      </dgm:t>
    </dgm:pt>
    <dgm:pt modelId="{3E90B483-1907-5B42-85E6-91B1B8772CA0}" type="parTrans" cxnId="{7145E82A-6BA1-B448-8CF0-889E828E6071}">
      <dgm:prSet/>
      <dgm:spPr/>
    </dgm:pt>
    <dgm:pt modelId="{99406763-C24B-F14F-9A40-E639EA128B47}" type="sibTrans" cxnId="{7145E82A-6BA1-B448-8CF0-889E828E6071}">
      <dgm:prSet/>
      <dgm:spPr/>
    </dgm:pt>
    <dgm:pt modelId="{4DEE838C-3B84-DC40-AE64-B0BE81F88180}" type="pres">
      <dgm:prSet presAssocID="{1F833215-6AFE-EF47-96F0-404AC0FD9BB0}" presName="diagram" presStyleCnt="0">
        <dgm:presLayoutVars>
          <dgm:dir/>
          <dgm:resizeHandles val="exact"/>
        </dgm:presLayoutVars>
      </dgm:prSet>
      <dgm:spPr/>
    </dgm:pt>
    <dgm:pt modelId="{2C533FBF-DB0F-C74E-BF88-D7A65BF58D57}" type="pres">
      <dgm:prSet presAssocID="{455D0084-E485-9243-9B19-AB54E3FBF207}" presName="node" presStyleLbl="node1" presStyleIdx="0" presStyleCnt="12">
        <dgm:presLayoutVars>
          <dgm:bulletEnabled val="1"/>
        </dgm:presLayoutVars>
      </dgm:prSet>
      <dgm:spPr/>
    </dgm:pt>
    <dgm:pt modelId="{3291A84F-0837-8A40-AA5A-64D1D7C4CDF7}" type="pres">
      <dgm:prSet presAssocID="{3ECF412C-4001-E34B-B8B8-B0E04C135006}" presName="sibTrans" presStyleCnt="0"/>
      <dgm:spPr/>
    </dgm:pt>
    <dgm:pt modelId="{6AA614CE-5035-E74F-A5B0-83C73B69B011}" type="pres">
      <dgm:prSet presAssocID="{B64A6EF9-7F3F-3448-9C69-6BAE552124F1}" presName="node" presStyleLbl="node1" presStyleIdx="1" presStyleCnt="12">
        <dgm:presLayoutVars>
          <dgm:bulletEnabled val="1"/>
        </dgm:presLayoutVars>
      </dgm:prSet>
      <dgm:spPr/>
    </dgm:pt>
    <dgm:pt modelId="{23652C5E-2254-2541-B0BE-804F944C1638}" type="pres">
      <dgm:prSet presAssocID="{4BDC067E-D2AC-F74D-BE25-ABBAE6E2C0E7}" presName="sibTrans" presStyleCnt="0"/>
      <dgm:spPr/>
    </dgm:pt>
    <dgm:pt modelId="{8736D3CC-DB73-E348-99A2-5D049DF40694}" type="pres">
      <dgm:prSet presAssocID="{7A0EF464-BC54-4342-8F22-DDB0CB9CE603}" presName="node" presStyleLbl="node1" presStyleIdx="2" presStyleCnt="12">
        <dgm:presLayoutVars>
          <dgm:bulletEnabled val="1"/>
        </dgm:presLayoutVars>
      </dgm:prSet>
      <dgm:spPr/>
    </dgm:pt>
    <dgm:pt modelId="{212B5781-BFB4-0141-9000-B37349AC1779}" type="pres">
      <dgm:prSet presAssocID="{D366ECD0-3EFE-874D-A15C-85400A3EEDF8}" presName="sibTrans" presStyleCnt="0"/>
      <dgm:spPr/>
    </dgm:pt>
    <dgm:pt modelId="{36392EF0-8229-9946-A1A7-76AB69A0938D}" type="pres">
      <dgm:prSet presAssocID="{2C395A4F-79DC-5B4B-8D2E-DAD1E6DC6070}" presName="node" presStyleLbl="node1" presStyleIdx="3" presStyleCnt="12">
        <dgm:presLayoutVars>
          <dgm:bulletEnabled val="1"/>
        </dgm:presLayoutVars>
      </dgm:prSet>
      <dgm:spPr/>
    </dgm:pt>
    <dgm:pt modelId="{8251EB6B-B30C-0544-A76B-32604EFA2E6D}" type="pres">
      <dgm:prSet presAssocID="{4BAC7393-925A-294E-BC7A-6A2DD0521E7D}" presName="sibTrans" presStyleCnt="0"/>
      <dgm:spPr/>
    </dgm:pt>
    <dgm:pt modelId="{8A0B708C-6209-9145-96D3-A24402335C91}" type="pres">
      <dgm:prSet presAssocID="{7FAAEC30-DADF-3346-9906-AC14EA299C43}" presName="node" presStyleLbl="node1" presStyleIdx="4" presStyleCnt="12">
        <dgm:presLayoutVars>
          <dgm:bulletEnabled val="1"/>
        </dgm:presLayoutVars>
      </dgm:prSet>
      <dgm:spPr/>
    </dgm:pt>
    <dgm:pt modelId="{3F1A509D-3D78-1A46-9900-9DD144C13EAE}" type="pres">
      <dgm:prSet presAssocID="{63A67F1B-28A8-4F45-BBEE-9ACC675F29BD}" presName="sibTrans" presStyleCnt="0"/>
      <dgm:spPr/>
    </dgm:pt>
    <dgm:pt modelId="{58F63DC1-BBF7-3C4C-8E8F-88B607C0B40F}" type="pres">
      <dgm:prSet presAssocID="{76AE93E1-3359-5D48-967C-D831D31034C2}" presName="node" presStyleLbl="node1" presStyleIdx="5" presStyleCnt="12">
        <dgm:presLayoutVars>
          <dgm:bulletEnabled val="1"/>
        </dgm:presLayoutVars>
      </dgm:prSet>
      <dgm:spPr/>
    </dgm:pt>
    <dgm:pt modelId="{685BF59F-FF08-6947-B83D-F49867E9BAE1}" type="pres">
      <dgm:prSet presAssocID="{7D5D9CAA-F9E5-2C4A-A5B4-85148E94B018}" presName="sibTrans" presStyleCnt="0"/>
      <dgm:spPr/>
    </dgm:pt>
    <dgm:pt modelId="{92B9A27C-6C5E-504B-983A-D24A1D470463}" type="pres">
      <dgm:prSet presAssocID="{1C992B70-8FC1-F14B-A5A6-5CF343BEF5EC}" presName="node" presStyleLbl="node1" presStyleIdx="6" presStyleCnt="12">
        <dgm:presLayoutVars>
          <dgm:bulletEnabled val="1"/>
        </dgm:presLayoutVars>
      </dgm:prSet>
      <dgm:spPr/>
    </dgm:pt>
    <dgm:pt modelId="{63984CC5-C2C4-B348-9B04-080BD4138309}" type="pres">
      <dgm:prSet presAssocID="{C0C7CD53-AB8C-9146-871B-5DF8F39DC022}" presName="sibTrans" presStyleCnt="0"/>
      <dgm:spPr/>
    </dgm:pt>
    <dgm:pt modelId="{9476BF6A-372D-0B46-A25F-06CB036AA92A}" type="pres">
      <dgm:prSet presAssocID="{69596E8C-7A43-5A48-8B29-3CD5A91653E8}" presName="node" presStyleLbl="node1" presStyleIdx="7" presStyleCnt="12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2DFF10FD-2F41-5346-8CC2-ED3DDD2C0AED}" type="pres">
      <dgm:prSet presAssocID="{015DFFEA-E9C4-0F4A-AACA-6DF870661718}" presName="sibTrans" presStyleCnt="0"/>
      <dgm:spPr/>
    </dgm:pt>
    <dgm:pt modelId="{FD4FAB3F-F99F-2344-92C0-F37FDD5DA26D}" type="pres">
      <dgm:prSet presAssocID="{FA7C96E9-5B0C-A440-93E3-0DD3C9FA407C}" presName="node" presStyleLbl="node1" presStyleIdx="8" presStyleCnt="12">
        <dgm:presLayoutVars>
          <dgm:bulletEnabled val="1"/>
        </dgm:presLayoutVars>
      </dgm:prSet>
      <dgm:spPr/>
    </dgm:pt>
    <dgm:pt modelId="{07640A86-0D40-514C-BD42-C6727F01A554}" type="pres">
      <dgm:prSet presAssocID="{38D52626-C1B9-8747-A5C0-66D9A115BE6A}" presName="sibTrans" presStyleCnt="0"/>
      <dgm:spPr/>
    </dgm:pt>
    <dgm:pt modelId="{44D06F60-DBD3-2D42-A900-ED5F45D3BCAC}" type="pres">
      <dgm:prSet presAssocID="{1A2E9DDC-B886-C441-8603-7D5912968FA8}" presName="node" presStyleLbl="node1" presStyleIdx="9" presStyleCnt="12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EBB6FF61-0C82-CA4A-9859-8BE692FAA185}" type="pres">
      <dgm:prSet presAssocID="{1001E0C3-FFAD-8F4C-95B8-50BCED4B7B5A}" presName="sibTrans" presStyleCnt="0"/>
      <dgm:spPr/>
    </dgm:pt>
    <dgm:pt modelId="{8E0D471C-FA90-5748-8E88-B2E8037DAB04}" type="pres">
      <dgm:prSet presAssocID="{B081F58F-9B03-3640-BEC7-230371459B4A}" presName="node" presStyleLbl="node1" presStyleIdx="10" presStyleCnt="12">
        <dgm:presLayoutVars>
          <dgm:bulletEnabled val="1"/>
        </dgm:presLayoutVars>
      </dgm:prSet>
      <dgm:spPr/>
    </dgm:pt>
    <dgm:pt modelId="{92D8069F-F4CF-CB44-B50D-B5DF0872F64A}" type="pres">
      <dgm:prSet presAssocID="{8DFE1EFB-F2A2-5844-94CF-8C0585AB7539}" presName="sibTrans" presStyleCnt="0"/>
      <dgm:spPr/>
    </dgm:pt>
    <dgm:pt modelId="{05656144-A6E2-1D47-891F-A62CF3D3D3A3}" type="pres">
      <dgm:prSet presAssocID="{4696DA84-D585-3346-93A9-E33156C10D5F}" presName="node" presStyleLbl="node1" presStyleIdx="11" presStyleCnt="12">
        <dgm:presLayoutVars>
          <dgm:bulletEnabled val="1"/>
        </dgm:presLayoutVars>
      </dgm:prSet>
      <dgm:spPr/>
    </dgm:pt>
  </dgm:ptLst>
  <dgm:cxnLst>
    <dgm:cxn modelId="{97AA1F31-F838-C545-A277-59072DD474BA}" srcId="{1F833215-6AFE-EF47-96F0-404AC0FD9BB0}" destId="{B64A6EF9-7F3F-3448-9C69-6BAE552124F1}" srcOrd="1" destOrd="0" parTransId="{45265F78-1497-2844-A90C-246E782C5E38}" sibTransId="{4BDC067E-D2AC-F74D-BE25-ABBAE6E2C0E7}"/>
    <dgm:cxn modelId="{9C4581B9-2D89-4A4B-A929-2B9A749A4544}" type="presOf" srcId="{B64A6EF9-7F3F-3448-9C69-6BAE552124F1}" destId="{6AA614CE-5035-E74F-A5B0-83C73B69B011}" srcOrd="0" destOrd="0" presId="urn:microsoft.com/office/officeart/2005/8/layout/default"/>
    <dgm:cxn modelId="{02EB5811-6F11-3F43-9343-E9DCA8B073A8}" type="presOf" srcId="{7A0EF464-BC54-4342-8F22-DDB0CB9CE603}" destId="{8736D3CC-DB73-E348-99A2-5D049DF40694}" srcOrd="0" destOrd="0" presId="urn:microsoft.com/office/officeart/2005/8/layout/default"/>
    <dgm:cxn modelId="{CF3A23A8-38F9-F343-BF55-9B69B27DD7C0}" srcId="{1F833215-6AFE-EF47-96F0-404AC0FD9BB0}" destId="{1C992B70-8FC1-F14B-A5A6-5CF343BEF5EC}" srcOrd="6" destOrd="0" parTransId="{09FE9499-8C1A-184F-957A-B489DC434D54}" sibTransId="{C0C7CD53-AB8C-9146-871B-5DF8F39DC022}"/>
    <dgm:cxn modelId="{D2118826-8085-A646-8893-481316EEEFA8}" srcId="{1F833215-6AFE-EF47-96F0-404AC0FD9BB0}" destId="{FA7C96E9-5B0C-A440-93E3-0DD3C9FA407C}" srcOrd="8" destOrd="0" parTransId="{36086EFF-5935-4E48-A905-6E8F1912253A}" sibTransId="{38D52626-C1B9-8747-A5C0-66D9A115BE6A}"/>
    <dgm:cxn modelId="{DDFF1C41-F9D0-2C46-BB5C-C328839ED6AA}" type="presOf" srcId="{4696DA84-D585-3346-93A9-E33156C10D5F}" destId="{05656144-A6E2-1D47-891F-A62CF3D3D3A3}" srcOrd="0" destOrd="0" presId="urn:microsoft.com/office/officeart/2005/8/layout/default"/>
    <dgm:cxn modelId="{0C7CE79F-E1AC-8646-ABD9-4AAA5C37479E}" type="presOf" srcId="{1A2E9DDC-B886-C441-8603-7D5912968FA8}" destId="{44D06F60-DBD3-2D42-A900-ED5F45D3BCAC}" srcOrd="0" destOrd="0" presId="urn:microsoft.com/office/officeart/2005/8/layout/default"/>
    <dgm:cxn modelId="{6161F5F7-4775-6D4B-8FB3-F84C1E6DB5DD}" srcId="{1F833215-6AFE-EF47-96F0-404AC0FD9BB0}" destId="{7A0EF464-BC54-4342-8F22-DDB0CB9CE603}" srcOrd="2" destOrd="0" parTransId="{BF049610-E8A4-1F49-81C2-C988BDC0D887}" sibTransId="{D366ECD0-3EFE-874D-A15C-85400A3EEDF8}"/>
    <dgm:cxn modelId="{5DCF3256-5487-6C45-B392-F4DAF6B28513}" srcId="{1F833215-6AFE-EF47-96F0-404AC0FD9BB0}" destId="{7FAAEC30-DADF-3346-9906-AC14EA299C43}" srcOrd="4" destOrd="0" parTransId="{070A1E92-1922-924E-95E2-02251DA3422D}" sibTransId="{63A67F1B-28A8-4F45-BBEE-9ACC675F29BD}"/>
    <dgm:cxn modelId="{F6EFA0A0-6595-134C-8433-995E033A459B}" type="presOf" srcId="{7FAAEC30-DADF-3346-9906-AC14EA299C43}" destId="{8A0B708C-6209-9145-96D3-A24402335C91}" srcOrd="0" destOrd="0" presId="urn:microsoft.com/office/officeart/2005/8/layout/default"/>
    <dgm:cxn modelId="{4CA52272-FC41-034D-8568-3296260F942A}" srcId="{1F833215-6AFE-EF47-96F0-404AC0FD9BB0}" destId="{1A2E9DDC-B886-C441-8603-7D5912968FA8}" srcOrd="9" destOrd="0" parTransId="{7E8621FA-3A87-D74E-BB47-B8CC63C120EF}" sibTransId="{1001E0C3-FFAD-8F4C-95B8-50BCED4B7B5A}"/>
    <dgm:cxn modelId="{7145E82A-6BA1-B448-8CF0-889E828E6071}" srcId="{1F833215-6AFE-EF47-96F0-404AC0FD9BB0}" destId="{4696DA84-D585-3346-93A9-E33156C10D5F}" srcOrd="11" destOrd="0" parTransId="{3E90B483-1907-5B42-85E6-91B1B8772CA0}" sibTransId="{99406763-C24B-F14F-9A40-E639EA128B47}"/>
    <dgm:cxn modelId="{55C75B63-DB08-4043-8E7E-40134BB536F9}" srcId="{1F833215-6AFE-EF47-96F0-404AC0FD9BB0}" destId="{69596E8C-7A43-5A48-8B29-3CD5A91653E8}" srcOrd="7" destOrd="0" parTransId="{12596155-3DE1-A944-BC50-88FA6B80FAB9}" sibTransId="{015DFFEA-E9C4-0F4A-AACA-6DF870661718}"/>
    <dgm:cxn modelId="{E3BCD2C9-DD51-6742-A295-E2122255ECFB}" type="presOf" srcId="{69596E8C-7A43-5A48-8B29-3CD5A91653E8}" destId="{9476BF6A-372D-0B46-A25F-06CB036AA92A}" srcOrd="0" destOrd="0" presId="urn:microsoft.com/office/officeart/2005/8/layout/default"/>
    <dgm:cxn modelId="{F75E3CEC-9E90-9D43-803D-9C937F55C017}" type="presOf" srcId="{2C395A4F-79DC-5B4B-8D2E-DAD1E6DC6070}" destId="{36392EF0-8229-9946-A1A7-76AB69A0938D}" srcOrd="0" destOrd="0" presId="urn:microsoft.com/office/officeart/2005/8/layout/default"/>
    <dgm:cxn modelId="{EA7884E6-C4F4-344A-BE99-CB90910FDFFF}" srcId="{1F833215-6AFE-EF47-96F0-404AC0FD9BB0}" destId="{2C395A4F-79DC-5B4B-8D2E-DAD1E6DC6070}" srcOrd="3" destOrd="0" parTransId="{3E265776-251E-434C-BD6F-FA3339BFA4AD}" sibTransId="{4BAC7393-925A-294E-BC7A-6A2DD0521E7D}"/>
    <dgm:cxn modelId="{5C494AF0-02B7-B640-A64B-4D99E08E7C75}" type="presOf" srcId="{455D0084-E485-9243-9B19-AB54E3FBF207}" destId="{2C533FBF-DB0F-C74E-BF88-D7A65BF58D57}" srcOrd="0" destOrd="0" presId="urn:microsoft.com/office/officeart/2005/8/layout/default"/>
    <dgm:cxn modelId="{D24DC210-757B-1B4B-99E8-FA5AFC5E15E9}" srcId="{1F833215-6AFE-EF47-96F0-404AC0FD9BB0}" destId="{455D0084-E485-9243-9B19-AB54E3FBF207}" srcOrd="0" destOrd="0" parTransId="{7CD642D0-E3CD-5A4D-9A98-1C57F9B36F89}" sibTransId="{3ECF412C-4001-E34B-B8B8-B0E04C135006}"/>
    <dgm:cxn modelId="{F1CBA28C-AB17-A545-98DE-B3A7C8264C35}" type="presOf" srcId="{76AE93E1-3359-5D48-967C-D831D31034C2}" destId="{58F63DC1-BBF7-3C4C-8E8F-88B607C0B40F}" srcOrd="0" destOrd="0" presId="urn:microsoft.com/office/officeart/2005/8/layout/default"/>
    <dgm:cxn modelId="{1BBBFB2A-FB28-9B4B-B4E8-1F6968942EE0}" type="presOf" srcId="{1F833215-6AFE-EF47-96F0-404AC0FD9BB0}" destId="{4DEE838C-3B84-DC40-AE64-B0BE81F88180}" srcOrd="0" destOrd="0" presId="urn:microsoft.com/office/officeart/2005/8/layout/default"/>
    <dgm:cxn modelId="{F56FEADF-F36A-1A49-8F1E-5CDFA2F0050C}" srcId="{1F833215-6AFE-EF47-96F0-404AC0FD9BB0}" destId="{76AE93E1-3359-5D48-967C-D831D31034C2}" srcOrd="5" destOrd="0" parTransId="{E6BBC379-EF0D-234E-880D-F25AA06A4F79}" sibTransId="{7D5D9CAA-F9E5-2C4A-A5B4-85148E94B018}"/>
    <dgm:cxn modelId="{6957E37D-DE0F-4F4D-A967-5D4DC1B45673}" type="presOf" srcId="{1C992B70-8FC1-F14B-A5A6-5CF343BEF5EC}" destId="{92B9A27C-6C5E-504B-983A-D24A1D470463}" srcOrd="0" destOrd="0" presId="urn:microsoft.com/office/officeart/2005/8/layout/default"/>
    <dgm:cxn modelId="{AC551D4B-C2EE-9245-AC8F-0E6B0EFADA4D}" type="presOf" srcId="{FA7C96E9-5B0C-A440-93E3-0DD3C9FA407C}" destId="{FD4FAB3F-F99F-2344-92C0-F37FDD5DA26D}" srcOrd="0" destOrd="0" presId="urn:microsoft.com/office/officeart/2005/8/layout/default"/>
    <dgm:cxn modelId="{C3E30D4D-8885-1241-BEF3-F9BF87AE8418}" srcId="{1F833215-6AFE-EF47-96F0-404AC0FD9BB0}" destId="{B081F58F-9B03-3640-BEC7-230371459B4A}" srcOrd="10" destOrd="0" parTransId="{CFBAF78C-5111-2949-8874-FB87462E9678}" sibTransId="{8DFE1EFB-F2A2-5844-94CF-8C0585AB7539}"/>
    <dgm:cxn modelId="{46357B89-7FE7-1143-9942-08BCC45C393B}" type="presOf" srcId="{B081F58F-9B03-3640-BEC7-230371459B4A}" destId="{8E0D471C-FA90-5748-8E88-B2E8037DAB04}" srcOrd="0" destOrd="0" presId="urn:microsoft.com/office/officeart/2005/8/layout/default"/>
    <dgm:cxn modelId="{F92BE120-B3A1-FF42-AEB7-5E7FE9484B31}" type="presParOf" srcId="{4DEE838C-3B84-DC40-AE64-B0BE81F88180}" destId="{2C533FBF-DB0F-C74E-BF88-D7A65BF58D57}" srcOrd="0" destOrd="0" presId="urn:microsoft.com/office/officeart/2005/8/layout/default"/>
    <dgm:cxn modelId="{8FD8A355-1E13-7748-B202-6BA1B13E9D1A}" type="presParOf" srcId="{4DEE838C-3B84-DC40-AE64-B0BE81F88180}" destId="{3291A84F-0837-8A40-AA5A-64D1D7C4CDF7}" srcOrd="1" destOrd="0" presId="urn:microsoft.com/office/officeart/2005/8/layout/default"/>
    <dgm:cxn modelId="{3876CA70-D8C6-0343-9A39-94635865EE09}" type="presParOf" srcId="{4DEE838C-3B84-DC40-AE64-B0BE81F88180}" destId="{6AA614CE-5035-E74F-A5B0-83C73B69B011}" srcOrd="2" destOrd="0" presId="urn:microsoft.com/office/officeart/2005/8/layout/default"/>
    <dgm:cxn modelId="{FE0472C6-6554-4742-ABB0-38FA82EA20E5}" type="presParOf" srcId="{4DEE838C-3B84-DC40-AE64-B0BE81F88180}" destId="{23652C5E-2254-2541-B0BE-804F944C1638}" srcOrd="3" destOrd="0" presId="urn:microsoft.com/office/officeart/2005/8/layout/default"/>
    <dgm:cxn modelId="{B3A0F212-8442-6347-AEB4-CED774E7CFF8}" type="presParOf" srcId="{4DEE838C-3B84-DC40-AE64-B0BE81F88180}" destId="{8736D3CC-DB73-E348-99A2-5D049DF40694}" srcOrd="4" destOrd="0" presId="urn:microsoft.com/office/officeart/2005/8/layout/default"/>
    <dgm:cxn modelId="{D733E980-BA3C-4042-8597-09C012DE8BC3}" type="presParOf" srcId="{4DEE838C-3B84-DC40-AE64-B0BE81F88180}" destId="{212B5781-BFB4-0141-9000-B37349AC1779}" srcOrd="5" destOrd="0" presId="urn:microsoft.com/office/officeart/2005/8/layout/default"/>
    <dgm:cxn modelId="{E4C39596-05BA-834E-97C3-5A27418D381B}" type="presParOf" srcId="{4DEE838C-3B84-DC40-AE64-B0BE81F88180}" destId="{36392EF0-8229-9946-A1A7-76AB69A0938D}" srcOrd="6" destOrd="0" presId="urn:microsoft.com/office/officeart/2005/8/layout/default"/>
    <dgm:cxn modelId="{EC7CDF39-C65B-1148-B8F6-548F2C70B60E}" type="presParOf" srcId="{4DEE838C-3B84-DC40-AE64-B0BE81F88180}" destId="{8251EB6B-B30C-0544-A76B-32604EFA2E6D}" srcOrd="7" destOrd="0" presId="urn:microsoft.com/office/officeart/2005/8/layout/default"/>
    <dgm:cxn modelId="{CA6D66B1-4668-4F4C-97AB-0C7D8ED4CACC}" type="presParOf" srcId="{4DEE838C-3B84-DC40-AE64-B0BE81F88180}" destId="{8A0B708C-6209-9145-96D3-A24402335C91}" srcOrd="8" destOrd="0" presId="urn:microsoft.com/office/officeart/2005/8/layout/default"/>
    <dgm:cxn modelId="{2978F18D-1FB0-7C45-B9AD-949EE19E4E68}" type="presParOf" srcId="{4DEE838C-3B84-DC40-AE64-B0BE81F88180}" destId="{3F1A509D-3D78-1A46-9900-9DD144C13EAE}" srcOrd="9" destOrd="0" presId="urn:microsoft.com/office/officeart/2005/8/layout/default"/>
    <dgm:cxn modelId="{7C0894CF-1FC7-D04F-AB96-14E241219614}" type="presParOf" srcId="{4DEE838C-3B84-DC40-AE64-B0BE81F88180}" destId="{58F63DC1-BBF7-3C4C-8E8F-88B607C0B40F}" srcOrd="10" destOrd="0" presId="urn:microsoft.com/office/officeart/2005/8/layout/default"/>
    <dgm:cxn modelId="{D819F384-F348-4E47-89E4-2EA4FE373F45}" type="presParOf" srcId="{4DEE838C-3B84-DC40-AE64-B0BE81F88180}" destId="{685BF59F-FF08-6947-B83D-F49867E9BAE1}" srcOrd="11" destOrd="0" presId="urn:microsoft.com/office/officeart/2005/8/layout/default"/>
    <dgm:cxn modelId="{71D0E663-F120-414D-BE21-BFCAF1CEF79E}" type="presParOf" srcId="{4DEE838C-3B84-DC40-AE64-B0BE81F88180}" destId="{92B9A27C-6C5E-504B-983A-D24A1D470463}" srcOrd="12" destOrd="0" presId="urn:microsoft.com/office/officeart/2005/8/layout/default"/>
    <dgm:cxn modelId="{30E1077E-5F92-AA42-AEF8-33A1AE8F3AC6}" type="presParOf" srcId="{4DEE838C-3B84-DC40-AE64-B0BE81F88180}" destId="{63984CC5-C2C4-B348-9B04-080BD4138309}" srcOrd="13" destOrd="0" presId="urn:microsoft.com/office/officeart/2005/8/layout/default"/>
    <dgm:cxn modelId="{49C685A4-65B7-D343-A3DA-B6FA73B7A25C}" type="presParOf" srcId="{4DEE838C-3B84-DC40-AE64-B0BE81F88180}" destId="{9476BF6A-372D-0B46-A25F-06CB036AA92A}" srcOrd="14" destOrd="0" presId="urn:microsoft.com/office/officeart/2005/8/layout/default"/>
    <dgm:cxn modelId="{7AE293E7-C59C-4D4B-B626-E53012C1CF0A}" type="presParOf" srcId="{4DEE838C-3B84-DC40-AE64-B0BE81F88180}" destId="{2DFF10FD-2F41-5346-8CC2-ED3DDD2C0AED}" srcOrd="15" destOrd="0" presId="urn:microsoft.com/office/officeart/2005/8/layout/default"/>
    <dgm:cxn modelId="{D11FDD15-C8E0-FB42-AA08-BBEE84EAAC78}" type="presParOf" srcId="{4DEE838C-3B84-DC40-AE64-B0BE81F88180}" destId="{FD4FAB3F-F99F-2344-92C0-F37FDD5DA26D}" srcOrd="16" destOrd="0" presId="urn:microsoft.com/office/officeart/2005/8/layout/default"/>
    <dgm:cxn modelId="{A61EA159-E861-AE4F-844F-44E701D69965}" type="presParOf" srcId="{4DEE838C-3B84-DC40-AE64-B0BE81F88180}" destId="{07640A86-0D40-514C-BD42-C6727F01A554}" srcOrd="17" destOrd="0" presId="urn:microsoft.com/office/officeart/2005/8/layout/default"/>
    <dgm:cxn modelId="{9806FB1E-1235-EB43-BDC3-5D4D3362731E}" type="presParOf" srcId="{4DEE838C-3B84-DC40-AE64-B0BE81F88180}" destId="{44D06F60-DBD3-2D42-A900-ED5F45D3BCAC}" srcOrd="18" destOrd="0" presId="urn:microsoft.com/office/officeart/2005/8/layout/default"/>
    <dgm:cxn modelId="{1663DB19-59EF-154B-9ACD-F3AC548C98AE}" type="presParOf" srcId="{4DEE838C-3B84-DC40-AE64-B0BE81F88180}" destId="{EBB6FF61-0C82-CA4A-9859-8BE692FAA185}" srcOrd="19" destOrd="0" presId="urn:microsoft.com/office/officeart/2005/8/layout/default"/>
    <dgm:cxn modelId="{1CD11A9F-D8D4-9047-B69D-439C0C4D3D36}" type="presParOf" srcId="{4DEE838C-3B84-DC40-AE64-B0BE81F88180}" destId="{8E0D471C-FA90-5748-8E88-B2E8037DAB04}" srcOrd="20" destOrd="0" presId="urn:microsoft.com/office/officeart/2005/8/layout/default"/>
    <dgm:cxn modelId="{5072A5A8-D535-BC47-BA77-8BCC24AC9053}" type="presParOf" srcId="{4DEE838C-3B84-DC40-AE64-B0BE81F88180}" destId="{92D8069F-F4CF-CB44-B50D-B5DF0872F64A}" srcOrd="21" destOrd="0" presId="urn:microsoft.com/office/officeart/2005/8/layout/default"/>
    <dgm:cxn modelId="{4958B36B-D752-7D46-A0BD-E3AF9267E61C}" type="presParOf" srcId="{4DEE838C-3B84-DC40-AE64-B0BE81F88180}" destId="{05656144-A6E2-1D47-891F-A62CF3D3D3A3}" srcOrd="2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B61874-4FC5-5B41-B991-74E4F1916525}">
      <dsp:nvSpPr>
        <dsp:cNvPr id="0" name=""/>
        <dsp:cNvSpPr/>
      </dsp:nvSpPr>
      <dsp:spPr>
        <a:xfrm>
          <a:off x="0" y="270199"/>
          <a:ext cx="10179050" cy="30537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0980" tIns="220980" rIns="220980" bIns="220980" numCol="1" spcCol="1270" anchor="ctr" anchorCtr="0">
          <a:noAutofit/>
        </a:bodyPr>
        <a:lstStyle/>
        <a:p>
          <a:pPr lvl="0" algn="l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5800" kern="1200" dirty="0" smtClean="0"/>
            <a:t>Ontleden is het analyseren van de opbouw van een zin volgens de regels van de grammatica.</a:t>
          </a:r>
          <a:endParaRPr lang="nl-NL" sz="5800" kern="1200" dirty="0"/>
        </a:p>
      </dsp:txBody>
      <dsp:txXfrm>
        <a:off x="149069" y="419268"/>
        <a:ext cx="9880912" cy="27555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B5A86C-4AA0-FC41-A9B2-9C3860A8410B}">
      <dsp:nvSpPr>
        <dsp:cNvPr id="0" name=""/>
        <dsp:cNvSpPr/>
      </dsp:nvSpPr>
      <dsp:spPr>
        <a:xfrm>
          <a:off x="0" y="542224"/>
          <a:ext cx="10179050" cy="250965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500" kern="1200" dirty="0" smtClean="0"/>
            <a:t>Zin verdelen in zinsdelen en deze benoemen.</a:t>
          </a:r>
          <a:endParaRPr lang="nl-NL" sz="6500" kern="1200" dirty="0"/>
        </a:p>
      </dsp:txBody>
      <dsp:txXfrm>
        <a:off x="122511" y="664735"/>
        <a:ext cx="9934028" cy="226462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BBA14D-E79A-AA4E-89F7-B8CC0220E843}">
      <dsp:nvSpPr>
        <dsp:cNvPr id="0" name=""/>
        <dsp:cNvSpPr/>
      </dsp:nvSpPr>
      <dsp:spPr>
        <a:xfrm>
          <a:off x="668000" y="805"/>
          <a:ext cx="2763453" cy="165807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3000" kern="1200" dirty="0" smtClean="0"/>
            <a:t>Persoonsvorm</a:t>
          </a:r>
          <a:endParaRPr lang="nl-NL" sz="3000" kern="1200" dirty="0"/>
        </a:p>
      </dsp:txBody>
      <dsp:txXfrm>
        <a:off x="668000" y="805"/>
        <a:ext cx="2763453" cy="1658071"/>
      </dsp:txXfrm>
    </dsp:sp>
    <dsp:sp modelId="{F8CF8B48-0967-A549-B9E5-7419C2C3D2FC}">
      <dsp:nvSpPr>
        <dsp:cNvPr id="0" name=""/>
        <dsp:cNvSpPr/>
      </dsp:nvSpPr>
      <dsp:spPr>
        <a:xfrm>
          <a:off x="3707798" y="805"/>
          <a:ext cx="2763453" cy="165807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3000" kern="1200" dirty="0" smtClean="0"/>
            <a:t>Onderwerp</a:t>
          </a:r>
          <a:endParaRPr lang="nl-NL" sz="3000" kern="1200" dirty="0"/>
        </a:p>
      </dsp:txBody>
      <dsp:txXfrm>
        <a:off x="3707798" y="805"/>
        <a:ext cx="2763453" cy="1658071"/>
      </dsp:txXfrm>
    </dsp:sp>
    <dsp:sp modelId="{32239AA3-CFE9-A742-9C2C-43FB45A51640}">
      <dsp:nvSpPr>
        <dsp:cNvPr id="0" name=""/>
        <dsp:cNvSpPr/>
      </dsp:nvSpPr>
      <dsp:spPr>
        <a:xfrm>
          <a:off x="6747596" y="805"/>
          <a:ext cx="2763453" cy="165807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3000" kern="1200" dirty="0" smtClean="0"/>
            <a:t>Werkwoordelijk gezegde</a:t>
          </a:r>
          <a:endParaRPr lang="nl-NL" sz="3000" kern="1200" dirty="0"/>
        </a:p>
      </dsp:txBody>
      <dsp:txXfrm>
        <a:off x="6747596" y="805"/>
        <a:ext cx="2763453" cy="1658071"/>
      </dsp:txXfrm>
    </dsp:sp>
    <dsp:sp modelId="{B438E5DF-C10A-9E4B-AF30-1FFDD895C6E7}">
      <dsp:nvSpPr>
        <dsp:cNvPr id="0" name=""/>
        <dsp:cNvSpPr/>
      </dsp:nvSpPr>
      <dsp:spPr>
        <a:xfrm>
          <a:off x="668000" y="1935222"/>
          <a:ext cx="2763453" cy="165807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3000" kern="1200" dirty="0" smtClean="0"/>
            <a:t>Lijdend voorwerp</a:t>
          </a:r>
          <a:endParaRPr lang="nl-NL" sz="3000" kern="1200" dirty="0"/>
        </a:p>
      </dsp:txBody>
      <dsp:txXfrm>
        <a:off x="668000" y="1935222"/>
        <a:ext cx="2763453" cy="1658071"/>
      </dsp:txXfrm>
    </dsp:sp>
    <dsp:sp modelId="{FC8885ED-5E19-C549-ABDA-FC30E0541B95}">
      <dsp:nvSpPr>
        <dsp:cNvPr id="0" name=""/>
        <dsp:cNvSpPr/>
      </dsp:nvSpPr>
      <dsp:spPr>
        <a:xfrm>
          <a:off x="3707798" y="1935222"/>
          <a:ext cx="2763453" cy="165807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3000" kern="1200" dirty="0" smtClean="0"/>
            <a:t>Meewerkend voorwerp</a:t>
          </a:r>
          <a:endParaRPr lang="nl-NL" sz="3000" kern="1200" dirty="0"/>
        </a:p>
      </dsp:txBody>
      <dsp:txXfrm>
        <a:off x="3707798" y="1935222"/>
        <a:ext cx="2763453" cy="1658071"/>
      </dsp:txXfrm>
    </dsp:sp>
    <dsp:sp modelId="{B5B0CA23-3D8F-904B-9F59-ECB04EAA593A}">
      <dsp:nvSpPr>
        <dsp:cNvPr id="0" name=""/>
        <dsp:cNvSpPr/>
      </dsp:nvSpPr>
      <dsp:spPr>
        <a:xfrm>
          <a:off x="6747596" y="1935222"/>
          <a:ext cx="2763453" cy="165807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3000" kern="1200" dirty="0" smtClean="0"/>
            <a:t>Bijwoordelijke bepaling</a:t>
          </a:r>
          <a:endParaRPr lang="nl-NL" sz="3000" kern="1200" dirty="0"/>
        </a:p>
      </dsp:txBody>
      <dsp:txXfrm>
        <a:off x="6747596" y="1935222"/>
        <a:ext cx="2763453" cy="165807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AA7E9D-4B8C-1440-B36A-28C038513A9C}">
      <dsp:nvSpPr>
        <dsp:cNvPr id="0" name=""/>
        <dsp:cNvSpPr/>
      </dsp:nvSpPr>
      <dsp:spPr>
        <a:xfrm>
          <a:off x="0" y="542224"/>
          <a:ext cx="10179050" cy="250965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500" kern="1200" dirty="0" smtClean="0"/>
            <a:t>Benoemen van woordsoorten</a:t>
          </a:r>
          <a:endParaRPr lang="nl-NL" sz="6500" kern="1200" dirty="0"/>
        </a:p>
      </dsp:txBody>
      <dsp:txXfrm>
        <a:off x="122511" y="664735"/>
        <a:ext cx="9934028" cy="226462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533FBF-DB0F-C74E-BF88-D7A65BF58D57}">
      <dsp:nvSpPr>
        <dsp:cNvPr id="0" name=""/>
        <dsp:cNvSpPr/>
      </dsp:nvSpPr>
      <dsp:spPr>
        <a:xfrm>
          <a:off x="67098" y="1365"/>
          <a:ext cx="2336012" cy="140160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200" kern="1200" dirty="0" smtClean="0"/>
            <a:t>Lidwoord</a:t>
          </a:r>
          <a:endParaRPr lang="nl-NL" sz="2200" kern="1200" dirty="0"/>
        </a:p>
      </dsp:txBody>
      <dsp:txXfrm>
        <a:off x="67098" y="1365"/>
        <a:ext cx="2336012" cy="1401607"/>
      </dsp:txXfrm>
    </dsp:sp>
    <dsp:sp modelId="{6AA614CE-5035-E74F-A5B0-83C73B69B011}">
      <dsp:nvSpPr>
        <dsp:cNvPr id="0" name=""/>
        <dsp:cNvSpPr/>
      </dsp:nvSpPr>
      <dsp:spPr>
        <a:xfrm>
          <a:off x="2636711" y="1365"/>
          <a:ext cx="2336012" cy="140160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200" kern="1200" dirty="0" smtClean="0"/>
            <a:t>Zelfstandig naamwoord</a:t>
          </a:r>
          <a:endParaRPr lang="nl-NL" sz="2200" kern="1200" dirty="0"/>
        </a:p>
      </dsp:txBody>
      <dsp:txXfrm>
        <a:off x="2636711" y="1365"/>
        <a:ext cx="2336012" cy="1401607"/>
      </dsp:txXfrm>
    </dsp:sp>
    <dsp:sp modelId="{8736D3CC-DB73-E348-99A2-5D049DF40694}">
      <dsp:nvSpPr>
        <dsp:cNvPr id="0" name=""/>
        <dsp:cNvSpPr/>
      </dsp:nvSpPr>
      <dsp:spPr>
        <a:xfrm>
          <a:off x="5206325" y="1365"/>
          <a:ext cx="2336012" cy="140160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200" kern="1200" dirty="0" smtClean="0"/>
            <a:t>Bijvoeglijk naamwoord</a:t>
          </a:r>
          <a:endParaRPr lang="nl-NL" sz="2200" kern="1200" dirty="0"/>
        </a:p>
      </dsp:txBody>
      <dsp:txXfrm>
        <a:off x="5206325" y="1365"/>
        <a:ext cx="2336012" cy="1401607"/>
      </dsp:txXfrm>
    </dsp:sp>
    <dsp:sp modelId="{36392EF0-8229-9946-A1A7-76AB69A0938D}">
      <dsp:nvSpPr>
        <dsp:cNvPr id="0" name=""/>
        <dsp:cNvSpPr/>
      </dsp:nvSpPr>
      <dsp:spPr>
        <a:xfrm>
          <a:off x="7775939" y="1365"/>
          <a:ext cx="2336012" cy="140160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200" kern="1200" dirty="0" smtClean="0"/>
            <a:t>Bijwoord</a:t>
          </a:r>
          <a:endParaRPr lang="nl-NL" sz="2200" kern="1200" dirty="0"/>
        </a:p>
      </dsp:txBody>
      <dsp:txXfrm>
        <a:off x="7775939" y="1365"/>
        <a:ext cx="2336012" cy="1401607"/>
      </dsp:txXfrm>
    </dsp:sp>
    <dsp:sp modelId="{8A0B708C-6209-9145-96D3-A24402335C91}">
      <dsp:nvSpPr>
        <dsp:cNvPr id="0" name=""/>
        <dsp:cNvSpPr/>
      </dsp:nvSpPr>
      <dsp:spPr>
        <a:xfrm>
          <a:off x="67098" y="1636573"/>
          <a:ext cx="2336012" cy="140160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200" kern="1200" dirty="0" smtClean="0"/>
            <a:t>Persoonlijk voornaamwoord</a:t>
          </a:r>
          <a:endParaRPr lang="nl-NL" sz="2200" kern="1200" dirty="0"/>
        </a:p>
      </dsp:txBody>
      <dsp:txXfrm>
        <a:off x="67098" y="1636573"/>
        <a:ext cx="2336012" cy="1401607"/>
      </dsp:txXfrm>
    </dsp:sp>
    <dsp:sp modelId="{58F63DC1-BBF7-3C4C-8E8F-88B607C0B40F}">
      <dsp:nvSpPr>
        <dsp:cNvPr id="0" name=""/>
        <dsp:cNvSpPr/>
      </dsp:nvSpPr>
      <dsp:spPr>
        <a:xfrm>
          <a:off x="2636711" y="1636573"/>
          <a:ext cx="2336012" cy="140160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200" kern="1200" dirty="0" smtClean="0"/>
            <a:t>Bezittelijk voornaamwoord</a:t>
          </a:r>
          <a:endParaRPr lang="nl-NL" sz="2200" kern="1200" dirty="0"/>
        </a:p>
      </dsp:txBody>
      <dsp:txXfrm>
        <a:off x="2636711" y="1636573"/>
        <a:ext cx="2336012" cy="1401607"/>
      </dsp:txXfrm>
    </dsp:sp>
    <dsp:sp modelId="{92B9A27C-6C5E-504B-983A-D24A1D470463}">
      <dsp:nvSpPr>
        <dsp:cNvPr id="0" name=""/>
        <dsp:cNvSpPr/>
      </dsp:nvSpPr>
      <dsp:spPr>
        <a:xfrm>
          <a:off x="5206325" y="1636573"/>
          <a:ext cx="2336012" cy="140160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200" kern="1200" dirty="0" smtClean="0"/>
            <a:t>Voorzetsel</a:t>
          </a:r>
          <a:endParaRPr lang="nl-NL" sz="2200" kern="1200" dirty="0"/>
        </a:p>
      </dsp:txBody>
      <dsp:txXfrm>
        <a:off x="5206325" y="1636573"/>
        <a:ext cx="2336012" cy="1401607"/>
      </dsp:txXfrm>
    </dsp:sp>
    <dsp:sp modelId="{9476BF6A-372D-0B46-A25F-06CB036AA92A}">
      <dsp:nvSpPr>
        <dsp:cNvPr id="0" name=""/>
        <dsp:cNvSpPr/>
      </dsp:nvSpPr>
      <dsp:spPr>
        <a:xfrm>
          <a:off x="7775939" y="1636573"/>
          <a:ext cx="2336012" cy="140160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200" kern="1200" dirty="0" smtClean="0"/>
            <a:t>Koppelwerkwoord</a:t>
          </a:r>
          <a:endParaRPr lang="nl-NL" sz="2200" kern="1200" dirty="0"/>
        </a:p>
      </dsp:txBody>
      <dsp:txXfrm>
        <a:off x="7775939" y="1636573"/>
        <a:ext cx="2336012" cy="1401607"/>
      </dsp:txXfrm>
    </dsp:sp>
    <dsp:sp modelId="{FD4FAB3F-F99F-2344-92C0-F37FDD5DA26D}">
      <dsp:nvSpPr>
        <dsp:cNvPr id="0" name=""/>
        <dsp:cNvSpPr/>
      </dsp:nvSpPr>
      <dsp:spPr>
        <a:xfrm>
          <a:off x="67098" y="3271782"/>
          <a:ext cx="2336012" cy="140160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200" kern="1200" dirty="0" smtClean="0"/>
            <a:t>Hulpwerkwoord</a:t>
          </a:r>
          <a:endParaRPr lang="nl-NL" sz="2200" kern="1200" dirty="0"/>
        </a:p>
      </dsp:txBody>
      <dsp:txXfrm>
        <a:off x="67098" y="3271782"/>
        <a:ext cx="2336012" cy="1401607"/>
      </dsp:txXfrm>
    </dsp:sp>
    <dsp:sp modelId="{44D06F60-DBD3-2D42-A900-ED5F45D3BCAC}">
      <dsp:nvSpPr>
        <dsp:cNvPr id="0" name=""/>
        <dsp:cNvSpPr/>
      </dsp:nvSpPr>
      <dsp:spPr>
        <a:xfrm>
          <a:off x="2636711" y="3271782"/>
          <a:ext cx="2336012" cy="140160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200" kern="1200" dirty="0" smtClean="0"/>
            <a:t>Zelfstandig werkwoord</a:t>
          </a:r>
          <a:endParaRPr lang="nl-NL" sz="2200" kern="1200" dirty="0"/>
        </a:p>
      </dsp:txBody>
      <dsp:txXfrm>
        <a:off x="2636711" y="3271782"/>
        <a:ext cx="2336012" cy="1401607"/>
      </dsp:txXfrm>
    </dsp:sp>
    <dsp:sp modelId="{8E0D471C-FA90-5748-8E88-B2E8037DAB04}">
      <dsp:nvSpPr>
        <dsp:cNvPr id="0" name=""/>
        <dsp:cNvSpPr/>
      </dsp:nvSpPr>
      <dsp:spPr>
        <a:xfrm>
          <a:off x="5206325" y="3271782"/>
          <a:ext cx="2336012" cy="140160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200" kern="1200" dirty="0" smtClean="0"/>
            <a:t>Telwoord</a:t>
          </a:r>
          <a:endParaRPr lang="nl-NL" sz="2200" kern="1200" dirty="0"/>
        </a:p>
      </dsp:txBody>
      <dsp:txXfrm>
        <a:off x="5206325" y="3271782"/>
        <a:ext cx="2336012" cy="1401607"/>
      </dsp:txXfrm>
    </dsp:sp>
    <dsp:sp modelId="{05656144-A6E2-1D47-891F-A62CF3D3D3A3}">
      <dsp:nvSpPr>
        <dsp:cNvPr id="0" name=""/>
        <dsp:cNvSpPr/>
      </dsp:nvSpPr>
      <dsp:spPr>
        <a:xfrm>
          <a:off x="7775939" y="3271782"/>
          <a:ext cx="2336012" cy="140160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200" kern="1200" dirty="0" smtClean="0"/>
            <a:t>Vragend voornaamwoord</a:t>
          </a:r>
          <a:endParaRPr lang="nl-NL" sz="2200" kern="1200" dirty="0"/>
        </a:p>
      </dsp:txBody>
      <dsp:txXfrm>
        <a:off x="7775939" y="3271782"/>
        <a:ext cx="2336012" cy="14016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3EDDFB8-404E-0E44-9516-87A1E146DEDF}" type="datetimeFigureOut">
              <a:rPr lang="nl-NL" smtClean="0"/>
              <a:t>20-08-16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A62C41B-55DF-2346-9573-C38E8EC66C06}" type="slidenum">
              <a:rPr lang="nl-NL" smtClean="0"/>
              <a:t>‹nr.›</a:t>
            </a:fld>
            <a:endParaRPr lang="nl-NL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05124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DDFB8-404E-0E44-9516-87A1E146DEDF}" type="datetimeFigureOut">
              <a:rPr lang="nl-NL" smtClean="0"/>
              <a:t>20-08-16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2C41B-55DF-2346-9573-C38E8EC66C0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35160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3EDDFB8-404E-0E44-9516-87A1E146DEDF}" type="datetimeFigureOut">
              <a:rPr lang="nl-NL" smtClean="0"/>
              <a:t>20-08-16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FA62C41B-55DF-2346-9573-C38E8EC66C06}" type="slidenum">
              <a:rPr lang="nl-NL" smtClean="0"/>
              <a:t>‹nr.›</a:t>
            </a:fld>
            <a:endParaRPr lang="nl-NL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1740873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DDFB8-404E-0E44-9516-87A1E146DEDF}" type="datetimeFigureOut">
              <a:rPr lang="nl-NL" smtClean="0"/>
              <a:t>20-08-16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2C41B-55DF-2346-9573-C38E8EC66C0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6040288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DDFB8-404E-0E44-9516-87A1E146DEDF}" type="datetimeFigureOut">
              <a:rPr lang="nl-NL" smtClean="0"/>
              <a:t>20-08-16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2C41B-55DF-2346-9573-C38E8EC66C0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85253718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DDFB8-404E-0E44-9516-87A1E146DEDF}" type="datetimeFigureOut">
              <a:rPr lang="nl-NL" smtClean="0"/>
              <a:t>20-08-16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2C41B-55DF-2346-9573-C38E8EC66C0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77113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DDFB8-404E-0E44-9516-87A1E146DEDF}" type="datetimeFigureOut">
              <a:rPr lang="nl-NL" smtClean="0"/>
              <a:t>20-08-16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2C41B-55DF-2346-9573-C38E8EC66C0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27828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63EDDFB8-404E-0E44-9516-87A1E146DEDF}" type="datetimeFigureOut">
              <a:rPr lang="nl-NL" smtClean="0"/>
              <a:t>20-08-16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FA62C41B-55DF-2346-9573-C38E8EC66C06}" type="slidenum">
              <a:rPr lang="nl-NL" smtClean="0"/>
              <a:t>‹nr.›</a:t>
            </a:fld>
            <a:endParaRPr lang="nl-NL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5218695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Sleep de afbeelding naar de tijdelijke aanduiding of klik op het pictogram als u een afbeelding wilt toevoegen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63EDDFB8-404E-0E44-9516-87A1E146DEDF}" type="datetimeFigureOut">
              <a:rPr lang="nl-NL" smtClean="0"/>
              <a:t>20-08-16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FA62C41B-55DF-2346-9573-C38E8EC66C0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17356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DDFB8-404E-0E44-9516-87A1E146DEDF}" type="datetimeFigureOut">
              <a:rPr lang="nl-NL" smtClean="0"/>
              <a:t>20-08-16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2C41B-55DF-2346-9573-C38E8EC66C0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0538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DDFB8-404E-0E44-9516-87A1E146DEDF}" type="datetimeFigureOut">
              <a:rPr lang="nl-NL" smtClean="0"/>
              <a:t>20-08-16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2C41B-55DF-2346-9573-C38E8EC66C0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5703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3EDDFB8-404E-0E44-9516-87A1E146DEDF}" type="datetimeFigureOut">
              <a:rPr lang="nl-NL" smtClean="0"/>
              <a:t>20-08-16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FA62C41B-55DF-2346-9573-C38E8EC66C06}" type="slidenum">
              <a:rPr lang="nl-NL" smtClean="0"/>
              <a:t>‹nr.›</a:t>
            </a:fld>
            <a:endParaRPr lang="nl-NL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67356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sz="7200" smtClean="0"/>
              <a:t>Verschil:</a:t>
            </a:r>
            <a:r>
              <a:rPr lang="nl-NL" sz="6000" smtClean="0"/>
              <a:t> </a:t>
            </a:r>
            <a:r>
              <a:rPr lang="nl-NL" sz="6000" dirty="0" smtClean="0"/>
              <a:t/>
            </a:r>
            <a:br>
              <a:rPr lang="nl-NL" sz="6000" dirty="0" smtClean="0"/>
            </a:br>
            <a:r>
              <a:rPr lang="nl-NL" sz="6000" dirty="0" smtClean="0"/>
              <a:t>redekundig en taalkundig ontleden</a:t>
            </a:r>
            <a:endParaRPr lang="nl-NL" sz="6000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nl-NL" dirty="0" smtClean="0"/>
              <a:t>Digitaal klaslokaal</a:t>
            </a:r>
          </a:p>
          <a:p>
            <a:r>
              <a:rPr lang="nl-NL" dirty="0" smtClean="0"/>
              <a:t>Maaike </a:t>
            </a:r>
            <a:r>
              <a:rPr lang="nl-NL" dirty="0" err="1" smtClean="0"/>
              <a:t>zijm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345819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Wat is ontleden?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3777462"/>
              </p:ext>
            </p:extLst>
          </p:nvPr>
        </p:nvGraphicFramePr>
        <p:xfrm>
          <a:off x="1250950" y="2286000"/>
          <a:ext cx="10179050" cy="359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70885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Redekundig ontleden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8546435"/>
              </p:ext>
            </p:extLst>
          </p:nvPr>
        </p:nvGraphicFramePr>
        <p:xfrm>
          <a:off x="1250950" y="2286000"/>
          <a:ext cx="10179050" cy="359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05600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Redekundig ontleden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0226443"/>
              </p:ext>
            </p:extLst>
          </p:nvPr>
        </p:nvGraphicFramePr>
        <p:xfrm>
          <a:off x="1250950" y="2286000"/>
          <a:ext cx="10179050" cy="359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64921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Taalkundig ontleden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5634556"/>
              </p:ext>
            </p:extLst>
          </p:nvPr>
        </p:nvGraphicFramePr>
        <p:xfrm>
          <a:off x="1250950" y="2286000"/>
          <a:ext cx="10179050" cy="359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599617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Taalkundig ontleden</a:t>
            </a:r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148458"/>
              </p:ext>
            </p:extLst>
          </p:nvPr>
        </p:nvGraphicFramePr>
        <p:xfrm>
          <a:off x="1250950" y="1205345"/>
          <a:ext cx="10179050" cy="46747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435510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Einde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Kijk voor meer: </a:t>
            </a:r>
            <a:r>
              <a:rPr lang="nl-NL" dirty="0" err="1" smtClean="0"/>
              <a:t>www.maaikezijm.com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4282247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171312"/>
      </a:dk2>
      <a:lt2>
        <a:srgbClr val="F7F0DF"/>
      </a:lt2>
      <a:accent1>
        <a:srgbClr val="53AE6E"/>
      </a:accent1>
      <a:accent2>
        <a:srgbClr val="326267"/>
      </a:accent2>
      <a:accent3>
        <a:srgbClr val="C5C34A"/>
      </a:accent3>
      <a:accent4>
        <a:srgbClr val="BF6546"/>
      </a:accent4>
      <a:accent5>
        <a:srgbClr val="81B5A8"/>
      </a:accent5>
      <a:accent6>
        <a:srgbClr val="636455"/>
      </a:accent6>
      <a:hlink>
        <a:srgbClr val="81B5A8"/>
      </a:hlink>
      <a:folHlink>
        <a:srgbClr val="936888"/>
      </a:folHlink>
    </a:clrScheme>
    <a:fontScheme name="Badge">
      <a:majorFont>
        <a:latin typeface="Impact" panose="020B0806030902050204"/>
        <a:ea typeface=""/>
        <a:cs typeface=""/>
      </a:majorFont>
      <a:minorFont>
        <a:latin typeface="Gill Sans MT" panose="020B0502020104020203"/>
        <a:ea typeface=""/>
        <a:cs typeface="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A1A3E1F0-B5EF-49C5-810A-B1B32AEDDC8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Badge</Template>
  <TotalTime>9</TotalTime>
  <Words>80</Words>
  <Application>Microsoft Macintosh PowerPoint</Application>
  <PresentationFormat>Breedbeeld</PresentationFormat>
  <Paragraphs>31</Paragraphs>
  <Slides>7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7</vt:i4>
      </vt:variant>
    </vt:vector>
  </HeadingPairs>
  <TitlesOfParts>
    <vt:vector size="11" baseType="lpstr">
      <vt:lpstr>Gill Sans MT</vt:lpstr>
      <vt:lpstr>Impact</vt:lpstr>
      <vt:lpstr>Arial</vt:lpstr>
      <vt:lpstr>Badge</vt:lpstr>
      <vt:lpstr>Verschil:  redekundig en taalkundig ontleden</vt:lpstr>
      <vt:lpstr>Wat is ontleden?</vt:lpstr>
      <vt:lpstr>Redekundig ontleden</vt:lpstr>
      <vt:lpstr>Redekundig ontleden</vt:lpstr>
      <vt:lpstr>Taalkundig ontleden</vt:lpstr>
      <vt:lpstr>Taalkundig ontleden</vt:lpstr>
      <vt:lpstr>Einde</vt:lpstr>
    </vt:vector>
  </TitlesOfParts>
  <Company/>
  <LinksUpToDate>false</LinksUpToDate>
  <SharedDoc>false</SharedDoc>
  <HyperlinksChanged>false</HyperlinksChanged>
  <AppVersion>15.0024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Verschil  redekundig en taalkundig ontleden</dc:title>
  <dc:creator>Maaike Zijm</dc:creator>
  <cp:lastModifiedBy>Maaike Zijm</cp:lastModifiedBy>
  <cp:revision>2</cp:revision>
  <dcterms:created xsi:type="dcterms:W3CDTF">2016-08-20T13:07:38Z</dcterms:created>
  <dcterms:modified xsi:type="dcterms:W3CDTF">2016-08-20T13:17:21Z</dcterms:modified>
</cp:coreProperties>
</file>