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9" r:id="rId4"/>
    <p:sldId id="261" r:id="rId5"/>
    <p:sldId id="258" r:id="rId6"/>
    <p:sldId id="260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00"/>
  </p:normalViewPr>
  <p:slideViewPr>
    <p:cSldViewPr snapToGrid="0" snapToObjects="1">
      <p:cViewPr varScale="1">
        <p:scale>
          <a:sx n="86" d="100"/>
          <a:sy n="86" d="100"/>
        </p:scale>
        <p:origin x="105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E2D3D8-1AC0-8E4C-866A-C62E9C14E807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A346359B-8EA6-4941-93C9-5D6E013F82C2}">
      <dgm:prSet phldrT="[Tekst]"/>
      <dgm:spPr/>
      <dgm:t>
        <a:bodyPr/>
        <a:lstStyle/>
        <a:p>
          <a:r>
            <a:rPr lang="nl-NL" dirty="0" smtClean="0"/>
            <a:t>Woorden voor mensen, dieren, planten, dingen, namen en begrippen.</a:t>
          </a:r>
          <a:endParaRPr lang="nl-NL" dirty="0"/>
        </a:p>
      </dgm:t>
    </dgm:pt>
    <dgm:pt modelId="{C6CE4ACA-D4DC-2944-BA8D-BCD1FDC01ED0}" type="parTrans" cxnId="{F8BE6A55-7390-0144-B4D9-25B32B40C01B}">
      <dgm:prSet/>
      <dgm:spPr/>
      <dgm:t>
        <a:bodyPr/>
        <a:lstStyle/>
        <a:p>
          <a:endParaRPr lang="nl-NL"/>
        </a:p>
      </dgm:t>
    </dgm:pt>
    <dgm:pt modelId="{F2D5D7D2-05A7-6F4D-9701-52B85E924F58}" type="sibTrans" cxnId="{F8BE6A55-7390-0144-B4D9-25B32B40C01B}">
      <dgm:prSet/>
      <dgm:spPr/>
      <dgm:t>
        <a:bodyPr/>
        <a:lstStyle/>
        <a:p>
          <a:endParaRPr lang="nl-NL"/>
        </a:p>
      </dgm:t>
    </dgm:pt>
    <dgm:pt modelId="{84207D73-6571-6647-A3A6-4F55664A77E5}" type="pres">
      <dgm:prSet presAssocID="{39E2D3D8-1AC0-8E4C-866A-C62E9C14E807}" presName="linear" presStyleCnt="0">
        <dgm:presLayoutVars>
          <dgm:animLvl val="lvl"/>
          <dgm:resizeHandles val="exact"/>
        </dgm:presLayoutVars>
      </dgm:prSet>
      <dgm:spPr/>
    </dgm:pt>
    <dgm:pt modelId="{542E3FFF-D264-A641-9709-49FDF4700284}" type="pres">
      <dgm:prSet presAssocID="{A346359B-8EA6-4941-93C9-5D6E013F82C2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250D3AED-B8DF-EE49-A8BE-58A69332B826}" type="presOf" srcId="{A346359B-8EA6-4941-93C9-5D6E013F82C2}" destId="{542E3FFF-D264-A641-9709-49FDF4700284}" srcOrd="0" destOrd="0" presId="urn:microsoft.com/office/officeart/2005/8/layout/vList2"/>
    <dgm:cxn modelId="{EE628340-9F46-7048-B0E8-690A244B59D5}" type="presOf" srcId="{39E2D3D8-1AC0-8E4C-866A-C62E9C14E807}" destId="{84207D73-6571-6647-A3A6-4F55664A77E5}" srcOrd="0" destOrd="0" presId="urn:microsoft.com/office/officeart/2005/8/layout/vList2"/>
    <dgm:cxn modelId="{F8BE6A55-7390-0144-B4D9-25B32B40C01B}" srcId="{39E2D3D8-1AC0-8E4C-866A-C62E9C14E807}" destId="{A346359B-8EA6-4941-93C9-5D6E013F82C2}" srcOrd="0" destOrd="0" parTransId="{C6CE4ACA-D4DC-2944-BA8D-BCD1FDC01ED0}" sibTransId="{F2D5D7D2-05A7-6F4D-9701-52B85E924F58}"/>
    <dgm:cxn modelId="{F273C666-ADE2-B748-A01C-91789A3AE047}" type="presParOf" srcId="{84207D73-6571-6647-A3A6-4F55664A77E5}" destId="{542E3FFF-D264-A641-9709-49FDF470028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13EE3D7-D9C5-1943-85E5-2ADCB3F261A3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511A9B3C-C7FC-EF4D-980B-E442F2EFE4EC}">
      <dgm:prSet phldrT="[Tekst]"/>
      <dgm:spPr/>
      <dgm:t>
        <a:bodyPr/>
        <a:lstStyle/>
        <a:p>
          <a:r>
            <a:rPr lang="nl-NL" dirty="0" smtClean="0"/>
            <a:t>De</a:t>
          </a:r>
          <a:endParaRPr lang="nl-NL" dirty="0"/>
        </a:p>
      </dgm:t>
    </dgm:pt>
    <dgm:pt modelId="{1F55B827-F159-7E42-9367-70D2BC2F789F}" type="parTrans" cxnId="{094FA573-AFE4-D64E-B8C2-4E0CF481EC87}">
      <dgm:prSet/>
      <dgm:spPr/>
      <dgm:t>
        <a:bodyPr/>
        <a:lstStyle/>
        <a:p>
          <a:endParaRPr lang="nl-NL"/>
        </a:p>
      </dgm:t>
    </dgm:pt>
    <dgm:pt modelId="{5BE95A5F-ACFA-954D-BD66-2273B55863BD}" type="sibTrans" cxnId="{094FA573-AFE4-D64E-B8C2-4E0CF481EC87}">
      <dgm:prSet/>
      <dgm:spPr/>
      <dgm:t>
        <a:bodyPr/>
        <a:lstStyle/>
        <a:p>
          <a:endParaRPr lang="nl-NL"/>
        </a:p>
      </dgm:t>
    </dgm:pt>
    <dgm:pt modelId="{2D59261C-A142-F541-8A2C-97ECAE2D6A3A}">
      <dgm:prSet phldrT="[Tekst]"/>
      <dgm:spPr/>
      <dgm:t>
        <a:bodyPr/>
        <a:lstStyle/>
        <a:p>
          <a:r>
            <a:rPr lang="nl-NL" dirty="0" smtClean="0"/>
            <a:t>Het</a:t>
          </a:r>
          <a:endParaRPr lang="nl-NL" dirty="0"/>
        </a:p>
      </dgm:t>
    </dgm:pt>
    <dgm:pt modelId="{F1F158AB-CB22-7D47-A014-EECFB1B170A5}" type="parTrans" cxnId="{1A598B29-6A1D-0A49-B7A5-B91671B4837C}">
      <dgm:prSet/>
      <dgm:spPr/>
      <dgm:t>
        <a:bodyPr/>
        <a:lstStyle/>
        <a:p>
          <a:endParaRPr lang="nl-NL"/>
        </a:p>
      </dgm:t>
    </dgm:pt>
    <dgm:pt modelId="{B7E0B502-147A-4843-B3AF-DF8D06D45A56}" type="sibTrans" cxnId="{1A598B29-6A1D-0A49-B7A5-B91671B4837C}">
      <dgm:prSet/>
      <dgm:spPr/>
      <dgm:t>
        <a:bodyPr/>
        <a:lstStyle/>
        <a:p>
          <a:endParaRPr lang="nl-NL"/>
        </a:p>
      </dgm:t>
    </dgm:pt>
    <dgm:pt modelId="{626D4803-540C-6842-9952-8F58DA79295F}" type="pres">
      <dgm:prSet presAssocID="{C13EE3D7-D9C5-1943-85E5-2ADCB3F261A3}" presName="linear" presStyleCnt="0">
        <dgm:presLayoutVars>
          <dgm:animLvl val="lvl"/>
          <dgm:resizeHandles val="exact"/>
        </dgm:presLayoutVars>
      </dgm:prSet>
      <dgm:spPr/>
    </dgm:pt>
    <dgm:pt modelId="{38D19388-B44F-2348-BB48-B01E3FD137A3}" type="pres">
      <dgm:prSet presAssocID="{511A9B3C-C7FC-EF4D-980B-E442F2EFE4EC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93A633C7-226C-B142-8CD5-43FB26498EED}" type="pres">
      <dgm:prSet presAssocID="{5BE95A5F-ACFA-954D-BD66-2273B55863BD}" presName="spacer" presStyleCnt="0"/>
      <dgm:spPr/>
    </dgm:pt>
    <dgm:pt modelId="{F3A665F4-CE39-7449-BCA0-42926C0D16D7}" type="pres">
      <dgm:prSet presAssocID="{2D59261C-A142-F541-8A2C-97ECAE2D6A3A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C1D6B9C3-431E-2B40-B031-59F8BA9F9802}" type="presOf" srcId="{C13EE3D7-D9C5-1943-85E5-2ADCB3F261A3}" destId="{626D4803-540C-6842-9952-8F58DA79295F}" srcOrd="0" destOrd="0" presId="urn:microsoft.com/office/officeart/2005/8/layout/vList2"/>
    <dgm:cxn modelId="{1A598B29-6A1D-0A49-B7A5-B91671B4837C}" srcId="{C13EE3D7-D9C5-1943-85E5-2ADCB3F261A3}" destId="{2D59261C-A142-F541-8A2C-97ECAE2D6A3A}" srcOrd="1" destOrd="0" parTransId="{F1F158AB-CB22-7D47-A014-EECFB1B170A5}" sibTransId="{B7E0B502-147A-4843-B3AF-DF8D06D45A56}"/>
    <dgm:cxn modelId="{5FC496E9-8FCC-924F-93F2-758ED1376F97}" type="presOf" srcId="{511A9B3C-C7FC-EF4D-980B-E442F2EFE4EC}" destId="{38D19388-B44F-2348-BB48-B01E3FD137A3}" srcOrd="0" destOrd="0" presId="urn:microsoft.com/office/officeart/2005/8/layout/vList2"/>
    <dgm:cxn modelId="{094FA573-AFE4-D64E-B8C2-4E0CF481EC87}" srcId="{C13EE3D7-D9C5-1943-85E5-2ADCB3F261A3}" destId="{511A9B3C-C7FC-EF4D-980B-E442F2EFE4EC}" srcOrd="0" destOrd="0" parTransId="{1F55B827-F159-7E42-9367-70D2BC2F789F}" sibTransId="{5BE95A5F-ACFA-954D-BD66-2273B55863BD}"/>
    <dgm:cxn modelId="{E0F0A70A-7952-AF42-9F93-B167585E1AF1}" type="presOf" srcId="{2D59261C-A142-F541-8A2C-97ECAE2D6A3A}" destId="{F3A665F4-CE39-7449-BCA0-42926C0D16D7}" srcOrd="0" destOrd="0" presId="urn:microsoft.com/office/officeart/2005/8/layout/vList2"/>
    <dgm:cxn modelId="{518913DC-2ABC-2B42-B814-8E11B6EC3AB7}" type="presParOf" srcId="{626D4803-540C-6842-9952-8F58DA79295F}" destId="{38D19388-B44F-2348-BB48-B01E3FD137A3}" srcOrd="0" destOrd="0" presId="urn:microsoft.com/office/officeart/2005/8/layout/vList2"/>
    <dgm:cxn modelId="{A2E44A32-4102-AB4B-8814-5557780B8EAE}" type="presParOf" srcId="{626D4803-540C-6842-9952-8F58DA79295F}" destId="{93A633C7-226C-B142-8CD5-43FB26498EED}" srcOrd="1" destOrd="0" presId="urn:microsoft.com/office/officeart/2005/8/layout/vList2"/>
    <dgm:cxn modelId="{AE38BE49-D2C7-444D-98DC-22AC467BA7D3}" type="presParOf" srcId="{626D4803-540C-6842-9952-8F58DA79295F}" destId="{F3A665F4-CE39-7449-BCA0-42926C0D16D7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DD984DE-2C5C-0F4D-8D3A-579A94D31B56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37FCC246-0A9A-6841-8B05-F9D6EAC766F9}">
      <dgm:prSet phldrT="[Tekst]"/>
      <dgm:spPr/>
      <dgm:t>
        <a:bodyPr/>
        <a:lstStyle/>
        <a:p>
          <a:r>
            <a:rPr lang="nl-NL" dirty="0" smtClean="0"/>
            <a:t>De hond</a:t>
          </a:r>
          <a:endParaRPr lang="nl-NL" dirty="0"/>
        </a:p>
      </dgm:t>
    </dgm:pt>
    <dgm:pt modelId="{D562A526-877E-9E46-9CDE-9A2B458761B4}" type="parTrans" cxnId="{FF564857-A181-5F4A-95F5-0E5AC7A614B6}">
      <dgm:prSet/>
      <dgm:spPr/>
      <dgm:t>
        <a:bodyPr/>
        <a:lstStyle/>
        <a:p>
          <a:endParaRPr lang="nl-NL"/>
        </a:p>
      </dgm:t>
    </dgm:pt>
    <dgm:pt modelId="{ACFFC0C5-1285-704B-85D3-F6FE6D54D4C4}" type="sibTrans" cxnId="{FF564857-A181-5F4A-95F5-0E5AC7A614B6}">
      <dgm:prSet/>
      <dgm:spPr/>
      <dgm:t>
        <a:bodyPr/>
        <a:lstStyle/>
        <a:p>
          <a:endParaRPr lang="nl-NL"/>
        </a:p>
      </dgm:t>
    </dgm:pt>
    <dgm:pt modelId="{EC64A67E-F4F9-DA44-BC10-4F8404CBE8AB}">
      <dgm:prSet phldrT="[Tekst]"/>
      <dgm:spPr/>
      <dgm:t>
        <a:bodyPr/>
        <a:lstStyle/>
        <a:p>
          <a:r>
            <a:rPr lang="nl-NL" dirty="0" smtClean="0"/>
            <a:t>De tuin</a:t>
          </a:r>
          <a:endParaRPr lang="nl-NL" dirty="0"/>
        </a:p>
      </dgm:t>
    </dgm:pt>
    <dgm:pt modelId="{3F77564F-DD73-7A43-B76A-86FE2DE95728}" type="parTrans" cxnId="{67946A2C-7473-A849-A9EC-481448A6A139}">
      <dgm:prSet/>
      <dgm:spPr/>
    </dgm:pt>
    <dgm:pt modelId="{8BA587B8-23CC-6146-9077-B31A1898EBFD}" type="sibTrans" cxnId="{67946A2C-7473-A849-A9EC-481448A6A139}">
      <dgm:prSet/>
      <dgm:spPr/>
    </dgm:pt>
    <dgm:pt modelId="{4317FB6E-CAFD-9743-A36E-C2E753E6EF1F}">
      <dgm:prSet phldrT="[Tekst]"/>
      <dgm:spPr/>
      <dgm:t>
        <a:bodyPr/>
        <a:lstStyle/>
        <a:p>
          <a:r>
            <a:rPr lang="nl-NL" dirty="0" smtClean="0"/>
            <a:t>De bal</a:t>
          </a:r>
          <a:endParaRPr lang="nl-NL" dirty="0"/>
        </a:p>
      </dgm:t>
    </dgm:pt>
    <dgm:pt modelId="{6297D3C3-8213-E642-9DA4-51CBEDBA9891}" type="parTrans" cxnId="{21CC17D5-E556-7F4C-A6C3-2339FF0E5B3C}">
      <dgm:prSet/>
      <dgm:spPr/>
    </dgm:pt>
    <dgm:pt modelId="{BF57F1A1-D0ED-3349-9AA9-E44031EC5F29}" type="sibTrans" cxnId="{21CC17D5-E556-7F4C-A6C3-2339FF0E5B3C}">
      <dgm:prSet/>
      <dgm:spPr/>
    </dgm:pt>
    <dgm:pt modelId="{9D69F42C-A0D1-1749-8223-CD4759F6809D}" type="pres">
      <dgm:prSet presAssocID="{3DD984DE-2C5C-0F4D-8D3A-579A94D31B56}" presName="linear" presStyleCnt="0">
        <dgm:presLayoutVars>
          <dgm:animLvl val="lvl"/>
          <dgm:resizeHandles val="exact"/>
        </dgm:presLayoutVars>
      </dgm:prSet>
      <dgm:spPr/>
    </dgm:pt>
    <dgm:pt modelId="{97BC6A4C-E672-E745-85C1-EB309E07CB2E}" type="pres">
      <dgm:prSet presAssocID="{37FCC246-0A9A-6841-8B05-F9D6EAC766F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341E038-DB19-A340-9680-D8453CBED216}" type="pres">
      <dgm:prSet presAssocID="{ACFFC0C5-1285-704B-85D3-F6FE6D54D4C4}" presName="spacer" presStyleCnt="0"/>
      <dgm:spPr/>
    </dgm:pt>
    <dgm:pt modelId="{76FDB30B-A6BB-7C47-BE43-27DEF09ABB76}" type="pres">
      <dgm:prSet presAssocID="{EC64A67E-F4F9-DA44-BC10-4F8404CBE8AB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9CB59B03-6D5B-CB45-B3B2-6EE597B9FD72}" type="pres">
      <dgm:prSet presAssocID="{8BA587B8-23CC-6146-9077-B31A1898EBFD}" presName="spacer" presStyleCnt="0"/>
      <dgm:spPr/>
    </dgm:pt>
    <dgm:pt modelId="{1DAFED2E-3C0E-6644-B143-0104216FD855}" type="pres">
      <dgm:prSet presAssocID="{4317FB6E-CAFD-9743-A36E-C2E753E6EF1F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D4FD3524-9EC7-A04D-B615-7EFC7B74BA25}" type="presOf" srcId="{3DD984DE-2C5C-0F4D-8D3A-579A94D31B56}" destId="{9D69F42C-A0D1-1749-8223-CD4759F6809D}" srcOrd="0" destOrd="0" presId="urn:microsoft.com/office/officeart/2005/8/layout/vList2"/>
    <dgm:cxn modelId="{977C8929-855A-EC4C-AD90-1F9AABEF6ED5}" type="presOf" srcId="{EC64A67E-F4F9-DA44-BC10-4F8404CBE8AB}" destId="{76FDB30B-A6BB-7C47-BE43-27DEF09ABB76}" srcOrd="0" destOrd="0" presId="urn:microsoft.com/office/officeart/2005/8/layout/vList2"/>
    <dgm:cxn modelId="{21CC17D5-E556-7F4C-A6C3-2339FF0E5B3C}" srcId="{3DD984DE-2C5C-0F4D-8D3A-579A94D31B56}" destId="{4317FB6E-CAFD-9743-A36E-C2E753E6EF1F}" srcOrd="2" destOrd="0" parTransId="{6297D3C3-8213-E642-9DA4-51CBEDBA9891}" sibTransId="{BF57F1A1-D0ED-3349-9AA9-E44031EC5F29}"/>
    <dgm:cxn modelId="{F09E03CC-2939-D246-952C-2D8CEF8BDDEE}" type="presOf" srcId="{37FCC246-0A9A-6841-8B05-F9D6EAC766F9}" destId="{97BC6A4C-E672-E745-85C1-EB309E07CB2E}" srcOrd="0" destOrd="0" presId="urn:microsoft.com/office/officeart/2005/8/layout/vList2"/>
    <dgm:cxn modelId="{FF564857-A181-5F4A-95F5-0E5AC7A614B6}" srcId="{3DD984DE-2C5C-0F4D-8D3A-579A94D31B56}" destId="{37FCC246-0A9A-6841-8B05-F9D6EAC766F9}" srcOrd="0" destOrd="0" parTransId="{D562A526-877E-9E46-9CDE-9A2B458761B4}" sibTransId="{ACFFC0C5-1285-704B-85D3-F6FE6D54D4C4}"/>
    <dgm:cxn modelId="{80AB5293-CCCC-9940-AEEB-65147E59E343}" type="presOf" srcId="{4317FB6E-CAFD-9743-A36E-C2E753E6EF1F}" destId="{1DAFED2E-3C0E-6644-B143-0104216FD855}" srcOrd="0" destOrd="0" presId="urn:microsoft.com/office/officeart/2005/8/layout/vList2"/>
    <dgm:cxn modelId="{67946A2C-7473-A849-A9EC-481448A6A139}" srcId="{3DD984DE-2C5C-0F4D-8D3A-579A94D31B56}" destId="{EC64A67E-F4F9-DA44-BC10-4F8404CBE8AB}" srcOrd="1" destOrd="0" parTransId="{3F77564F-DD73-7A43-B76A-86FE2DE95728}" sibTransId="{8BA587B8-23CC-6146-9077-B31A1898EBFD}"/>
    <dgm:cxn modelId="{5DFC12E3-97F9-854A-931C-DA7C301F419C}" type="presParOf" srcId="{9D69F42C-A0D1-1749-8223-CD4759F6809D}" destId="{97BC6A4C-E672-E745-85C1-EB309E07CB2E}" srcOrd="0" destOrd="0" presId="urn:microsoft.com/office/officeart/2005/8/layout/vList2"/>
    <dgm:cxn modelId="{5FBCF2F4-AC14-B646-9D6A-8A2A10283120}" type="presParOf" srcId="{9D69F42C-A0D1-1749-8223-CD4759F6809D}" destId="{0341E038-DB19-A340-9680-D8453CBED216}" srcOrd="1" destOrd="0" presId="urn:microsoft.com/office/officeart/2005/8/layout/vList2"/>
    <dgm:cxn modelId="{BE01AAB5-FE9E-304E-A23F-CFEAFA873A38}" type="presParOf" srcId="{9D69F42C-A0D1-1749-8223-CD4759F6809D}" destId="{76FDB30B-A6BB-7C47-BE43-27DEF09ABB76}" srcOrd="2" destOrd="0" presId="urn:microsoft.com/office/officeart/2005/8/layout/vList2"/>
    <dgm:cxn modelId="{CB5DF5E3-865A-D44B-8EED-F6F344BE8BD0}" type="presParOf" srcId="{9D69F42C-A0D1-1749-8223-CD4759F6809D}" destId="{9CB59B03-6D5B-CB45-B3B2-6EE597B9FD72}" srcOrd="3" destOrd="0" presId="urn:microsoft.com/office/officeart/2005/8/layout/vList2"/>
    <dgm:cxn modelId="{5F020FEF-175A-9F44-A017-E6020EF29548}" type="presParOf" srcId="{9D69F42C-A0D1-1749-8223-CD4759F6809D}" destId="{1DAFED2E-3C0E-6644-B143-0104216FD85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9E6B209-F1FC-B043-BF29-2402B7555C72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8FC2B63F-5488-0F4C-BA98-EDA9CD0AA2A8}">
      <dgm:prSet phldrT="[Tekst]"/>
      <dgm:spPr/>
      <dgm:t>
        <a:bodyPr/>
        <a:lstStyle/>
        <a:p>
          <a:r>
            <a:rPr lang="nl-NL" dirty="0" smtClean="0"/>
            <a:t>Verkleinen</a:t>
          </a:r>
          <a:endParaRPr lang="nl-NL" dirty="0"/>
        </a:p>
      </dgm:t>
    </dgm:pt>
    <dgm:pt modelId="{3DE2EB65-3D9B-9349-B45D-BEECC5458E3E}" type="parTrans" cxnId="{049E3F0A-716F-DA45-8694-9B9BAF89BA0B}">
      <dgm:prSet/>
      <dgm:spPr/>
      <dgm:t>
        <a:bodyPr/>
        <a:lstStyle/>
        <a:p>
          <a:endParaRPr lang="nl-NL"/>
        </a:p>
      </dgm:t>
    </dgm:pt>
    <dgm:pt modelId="{4D5ACB9C-7F72-C841-8B03-683D5ECDC7F8}" type="sibTrans" cxnId="{049E3F0A-716F-DA45-8694-9B9BAF89BA0B}">
      <dgm:prSet/>
      <dgm:spPr/>
      <dgm:t>
        <a:bodyPr/>
        <a:lstStyle/>
        <a:p>
          <a:endParaRPr lang="nl-NL"/>
        </a:p>
      </dgm:t>
    </dgm:pt>
    <dgm:pt modelId="{1C76DDFC-D8AD-AD48-A681-E55E2CBA150F}">
      <dgm:prSet phldrT="[Tekst]"/>
      <dgm:spPr/>
      <dgm:t>
        <a:bodyPr/>
        <a:lstStyle/>
        <a:p>
          <a:r>
            <a:rPr lang="nl-NL" dirty="0" smtClean="0"/>
            <a:t>In het meervoud zetten</a:t>
          </a:r>
          <a:endParaRPr lang="nl-NL" dirty="0"/>
        </a:p>
      </dgm:t>
    </dgm:pt>
    <dgm:pt modelId="{06D54D65-3B97-BB44-A316-FF5BC17E8BFC}" type="parTrans" cxnId="{230E6404-C8CA-B640-9D41-BD4FFAD699C2}">
      <dgm:prSet/>
      <dgm:spPr/>
    </dgm:pt>
    <dgm:pt modelId="{51516554-7A92-2F4C-B46F-2212CFE39B9F}" type="sibTrans" cxnId="{230E6404-C8CA-B640-9D41-BD4FFAD699C2}">
      <dgm:prSet/>
      <dgm:spPr/>
    </dgm:pt>
    <dgm:pt modelId="{AB71573D-B102-CF4F-88CE-DC6F4C02F434}" type="pres">
      <dgm:prSet presAssocID="{A9E6B209-F1FC-B043-BF29-2402B7555C72}" presName="linear" presStyleCnt="0">
        <dgm:presLayoutVars>
          <dgm:animLvl val="lvl"/>
          <dgm:resizeHandles val="exact"/>
        </dgm:presLayoutVars>
      </dgm:prSet>
      <dgm:spPr/>
    </dgm:pt>
    <dgm:pt modelId="{26884CD1-FF65-EE4F-B1BC-F1FB3CF87A6F}" type="pres">
      <dgm:prSet presAssocID="{8FC2B63F-5488-0F4C-BA98-EDA9CD0AA2A8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29D7F9F4-181E-3C4D-A64A-238194C0E7AA}" type="pres">
      <dgm:prSet presAssocID="{4D5ACB9C-7F72-C841-8B03-683D5ECDC7F8}" presName="spacer" presStyleCnt="0"/>
      <dgm:spPr/>
    </dgm:pt>
    <dgm:pt modelId="{5BBF5112-7FFC-214E-9192-38D652B7A271}" type="pres">
      <dgm:prSet presAssocID="{1C76DDFC-D8AD-AD48-A681-E55E2CBA150F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230E6404-C8CA-B640-9D41-BD4FFAD699C2}" srcId="{A9E6B209-F1FC-B043-BF29-2402B7555C72}" destId="{1C76DDFC-D8AD-AD48-A681-E55E2CBA150F}" srcOrd="1" destOrd="0" parTransId="{06D54D65-3B97-BB44-A316-FF5BC17E8BFC}" sibTransId="{51516554-7A92-2F4C-B46F-2212CFE39B9F}"/>
    <dgm:cxn modelId="{049E3F0A-716F-DA45-8694-9B9BAF89BA0B}" srcId="{A9E6B209-F1FC-B043-BF29-2402B7555C72}" destId="{8FC2B63F-5488-0F4C-BA98-EDA9CD0AA2A8}" srcOrd="0" destOrd="0" parTransId="{3DE2EB65-3D9B-9349-B45D-BEECC5458E3E}" sibTransId="{4D5ACB9C-7F72-C841-8B03-683D5ECDC7F8}"/>
    <dgm:cxn modelId="{44BF3F79-8ADD-9249-8E92-0BC60718EBF3}" type="presOf" srcId="{8FC2B63F-5488-0F4C-BA98-EDA9CD0AA2A8}" destId="{26884CD1-FF65-EE4F-B1BC-F1FB3CF87A6F}" srcOrd="0" destOrd="0" presId="urn:microsoft.com/office/officeart/2005/8/layout/vList2"/>
    <dgm:cxn modelId="{FA254DA1-700E-E140-A430-F31889A2D149}" type="presOf" srcId="{A9E6B209-F1FC-B043-BF29-2402B7555C72}" destId="{AB71573D-B102-CF4F-88CE-DC6F4C02F434}" srcOrd="0" destOrd="0" presId="urn:microsoft.com/office/officeart/2005/8/layout/vList2"/>
    <dgm:cxn modelId="{3F8439EE-81BC-A84C-9364-B96B66042A99}" type="presOf" srcId="{1C76DDFC-D8AD-AD48-A681-E55E2CBA150F}" destId="{5BBF5112-7FFC-214E-9192-38D652B7A271}" srcOrd="0" destOrd="0" presId="urn:microsoft.com/office/officeart/2005/8/layout/vList2"/>
    <dgm:cxn modelId="{304BC10B-14F9-9B44-B2F9-F36E77914684}" type="presParOf" srcId="{AB71573D-B102-CF4F-88CE-DC6F4C02F434}" destId="{26884CD1-FF65-EE4F-B1BC-F1FB3CF87A6F}" srcOrd="0" destOrd="0" presId="urn:microsoft.com/office/officeart/2005/8/layout/vList2"/>
    <dgm:cxn modelId="{9DBB600E-EE6C-3140-963A-B06442DEE53E}" type="presParOf" srcId="{AB71573D-B102-CF4F-88CE-DC6F4C02F434}" destId="{29D7F9F4-181E-3C4D-A64A-238194C0E7AA}" srcOrd="1" destOrd="0" presId="urn:microsoft.com/office/officeart/2005/8/layout/vList2"/>
    <dgm:cxn modelId="{C2978F4B-B8EE-1541-BA62-B9A55367A280}" type="presParOf" srcId="{AB71573D-B102-CF4F-88CE-DC6F4C02F434}" destId="{5BBF5112-7FFC-214E-9192-38D652B7A271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D17A739-DF70-A243-8DB4-C273C172D83A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FE533450-8E34-2E47-AACF-A5D25F14D7E6}">
      <dgm:prSet phldrT="[Tekst]"/>
      <dgm:spPr/>
      <dgm:t>
        <a:bodyPr/>
        <a:lstStyle/>
        <a:p>
          <a:r>
            <a:rPr lang="nl-NL" dirty="0" smtClean="0"/>
            <a:t>Tuin - tuinen - tuintje </a:t>
          </a:r>
          <a:endParaRPr lang="nl-NL" dirty="0"/>
        </a:p>
      </dgm:t>
    </dgm:pt>
    <dgm:pt modelId="{C5D78C9A-74E7-5941-80B8-ACE8D3E63787}" type="parTrans" cxnId="{B96ADBCC-4C81-744A-A00A-74363A86019F}">
      <dgm:prSet/>
      <dgm:spPr/>
      <dgm:t>
        <a:bodyPr/>
        <a:lstStyle/>
        <a:p>
          <a:endParaRPr lang="nl-NL"/>
        </a:p>
      </dgm:t>
    </dgm:pt>
    <dgm:pt modelId="{CC73E938-F02F-AA41-B443-C6820E86759E}" type="sibTrans" cxnId="{B96ADBCC-4C81-744A-A00A-74363A86019F}">
      <dgm:prSet/>
      <dgm:spPr/>
      <dgm:t>
        <a:bodyPr/>
        <a:lstStyle/>
        <a:p>
          <a:endParaRPr lang="nl-NL"/>
        </a:p>
      </dgm:t>
    </dgm:pt>
    <dgm:pt modelId="{48908735-E1F5-8448-AFD6-F947BAA36C52}">
      <dgm:prSet phldrT="[Tekst]"/>
      <dgm:spPr/>
      <dgm:t>
        <a:bodyPr/>
        <a:lstStyle/>
        <a:p>
          <a:r>
            <a:rPr lang="nl-NL" dirty="0" smtClean="0"/>
            <a:t>Hond - honden - hondje</a:t>
          </a:r>
          <a:endParaRPr lang="nl-NL" dirty="0"/>
        </a:p>
      </dgm:t>
    </dgm:pt>
    <dgm:pt modelId="{F566BCAF-FAD5-A54A-AF41-16E375A4A758}" type="parTrans" cxnId="{44551272-BAB9-6849-8701-9F2405D25E16}">
      <dgm:prSet/>
      <dgm:spPr/>
    </dgm:pt>
    <dgm:pt modelId="{DAE91E73-E292-1E4E-A7D5-0BB4E492D205}" type="sibTrans" cxnId="{44551272-BAB9-6849-8701-9F2405D25E16}">
      <dgm:prSet/>
      <dgm:spPr/>
    </dgm:pt>
    <dgm:pt modelId="{F447B167-2F00-C348-8ED1-B416A7017B68}">
      <dgm:prSet phldrT="[Tekst]"/>
      <dgm:spPr/>
      <dgm:t>
        <a:bodyPr/>
        <a:lstStyle/>
        <a:p>
          <a:r>
            <a:rPr lang="nl-NL" dirty="0" smtClean="0"/>
            <a:t>Bal - ballen - balletje</a:t>
          </a:r>
          <a:endParaRPr lang="nl-NL" dirty="0"/>
        </a:p>
      </dgm:t>
    </dgm:pt>
    <dgm:pt modelId="{53E42F37-F355-3345-9B25-BE1CF2757391}" type="parTrans" cxnId="{08E2D0F5-B114-0640-B4CA-D54210AE62FF}">
      <dgm:prSet/>
      <dgm:spPr/>
    </dgm:pt>
    <dgm:pt modelId="{2C738D6D-59D8-404B-87E0-36BAB370D4BE}" type="sibTrans" cxnId="{08E2D0F5-B114-0640-B4CA-D54210AE62FF}">
      <dgm:prSet/>
      <dgm:spPr/>
    </dgm:pt>
    <dgm:pt modelId="{D93FF3B5-C067-8249-BE9A-56B3ECF75AA5}" type="pres">
      <dgm:prSet presAssocID="{5D17A739-DF70-A243-8DB4-C273C172D83A}" presName="linear" presStyleCnt="0">
        <dgm:presLayoutVars>
          <dgm:animLvl val="lvl"/>
          <dgm:resizeHandles val="exact"/>
        </dgm:presLayoutVars>
      </dgm:prSet>
      <dgm:spPr/>
    </dgm:pt>
    <dgm:pt modelId="{1105789D-2129-8D44-92F9-0174973A42D2}" type="pres">
      <dgm:prSet presAssocID="{FE533450-8E34-2E47-AACF-A5D25F14D7E6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743A30F4-B40F-5147-8372-DCAC325CA899}" type="pres">
      <dgm:prSet presAssocID="{CC73E938-F02F-AA41-B443-C6820E86759E}" presName="spacer" presStyleCnt="0"/>
      <dgm:spPr/>
    </dgm:pt>
    <dgm:pt modelId="{4D25D457-6C7A-4D4C-8A2A-9736A5315D1C}" type="pres">
      <dgm:prSet presAssocID="{48908735-E1F5-8448-AFD6-F947BAA36C5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60ADECD-04CF-5F4B-A41D-FD0134DDD00A}" type="pres">
      <dgm:prSet presAssocID="{DAE91E73-E292-1E4E-A7D5-0BB4E492D205}" presName="spacer" presStyleCnt="0"/>
      <dgm:spPr/>
    </dgm:pt>
    <dgm:pt modelId="{DC05D16E-EBA9-1944-98CB-76908D4528D2}" type="pres">
      <dgm:prSet presAssocID="{F447B167-2F00-C348-8ED1-B416A7017B68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B96ADBCC-4C81-744A-A00A-74363A86019F}" srcId="{5D17A739-DF70-A243-8DB4-C273C172D83A}" destId="{FE533450-8E34-2E47-AACF-A5D25F14D7E6}" srcOrd="0" destOrd="0" parTransId="{C5D78C9A-74E7-5941-80B8-ACE8D3E63787}" sibTransId="{CC73E938-F02F-AA41-B443-C6820E86759E}"/>
    <dgm:cxn modelId="{E73778C0-0136-4D4B-A5B6-4FE475A61D11}" type="presOf" srcId="{48908735-E1F5-8448-AFD6-F947BAA36C52}" destId="{4D25D457-6C7A-4D4C-8A2A-9736A5315D1C}" srcOrd="0" destOrd="0" presId="urn:microsoft.com/office/officeart/2005/8/layout/vList2"/>
    <dgm:cxn modelId="{D95989D2-62C0-E540-8577-1095C7437E44}" type="presOf" srcId="{FE533450-8E34-2E47-AACF-A5D25F14D7E6}" destId="{1105789D-2129-8D44-92F9-0174973A42D2}" srcOrd="0" destOrd="0" presId="urn:microsoft.com/office/officeart/2005/8/layout/vList2"/>
    <dgm:cxn modelId="{08E2D0F5-B114-0640-B4CA-D54210AE62FF}" srcId="{5D17A739-DF70-A243-8DB4-C273C172D83A}" destId="{F447B167-2F00-C348-8ED1-B416A7017B68}" srcOrd="2" destOrd="0" parTransId="{53E42F37-F355-3345-9B25-BE1CF2757391}" sibTransId="{2C738D6D-59D8-404B-87E0-36BAB370D4BE}"/>
    <dgm:cxn modelId="{44551272-BAB9-6849-8701-9F2405D25E16}" srcId="{5D17A739-DF70-A243-8DB4-C273C172D83A}" destId="{48908735-E1F5-8448-AFD6-F947BAA36C52}" srcOrd="1" destOrd="0" parTransId="{F566BCAF-FAD5-A54A-AF41-16E375A4A758}" sibTransId="{DAE91E73-E292-1E4E-A7D5-0BB4E492D205}"/>
    <dgm:cxn modelId="{6951BC20-6CB3-854D-9B6D-E1D180B44CA5}" type="presOf" srcId="{5D17A739-DF70-A243-8DB4-C273C172D83A}" destId="{D93FF3B5-C067-8249-BE9A-56B3ECF75AA5}" srcOrd="0" destOrd="0" presId="urn:microsoft.com/office/officeart/2005/8/layout/vList2"/>
    <dgm:cxn modelId="{6594339D-D920-A04B-B252-4D855D5213C0}" type="presOf" srcId="{F447B167-2F00-C348-8ED1-B416A7017B68}" destId="{DC05D16E-EBA9-1944-98CB-76908D4528D2}" srcOrd="0" destOrd="0" presId="urn:microsoft.com/office/officeart/2005/8/layout/vList2"/>
    <dgm:cxn modelId="{41436EB5-3B58-D046-9A3D-00F266628103}" type="presParOf" srcId="{D93FF3B5-C067-8249-BE9A-56B3ECF75AA5}" destId="{1105789D-2129-8D44-92F9-0174973A42D2}" srcOrd="0" destOrd="0" presId="urn:microsoft.com/office/officeart/2005/8/layout/vList2"/>
    <dgm:cxn modelId="{62987167-3321-584C-A8B0-DFA5B6BF5382}" type="presParOf" srcId="{D93FF3B5-C067-8249-BE9A-56B3ECF75AA5}" destId="{743A30F4-B40F-5147-8372-DCAC325CA899}" srcOrd="1" destOrd="0" presId="urn:microsoft.com/office/officeart/2005/8/layout/vList2"/>
    <dgm:cxn modelId="{68A049EA-0AD8-8B4F-8687-DF20BFDC6329}" type="presParOf" srcId="{D93FF3B5-C067-8249-BE9A-56B3ECF75AA5}" destId="{4D25D457-6C7A-4D4C-8A2A-9736A5315D1C}" srcOrd="2" destOrd="0" presId="urn:microsoft.com/office/officeart/2005/8/layout/vList2"/>
    <dgm:cxn modelId="{157AAB92-7AA2-DA46-AD07-28460ACD6FA2}" type="presParOf" srcId="{D93FF3B5-C067-8249-BE9A-56B3ECF75AA5}" destId="{F60ADECD-04CF-5F4B-A41D-FD0134DDD00A}" srcOrd="3" destOrd="0" presId="urn:microsoft.com/office/officeart/2005/8/layout/vList2"/>
    <dgm:cxn modelId="{05AFF2EF-766A-B449-8AA4-2DD1FCDB4B5F}" type="presParOf" srcId="{D93FF3B5-C067-8249-BE9A-56B3ECF75AA5}" destId="{DC05D16E-EBA9-1944-98CB-76908D4528D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2E3FFF-D264-A641-9709-49FDF4700284}">
      <dsp:nvSpPr>
        <dsp:cNvPr id="0" name=""/>
        <dsp:cNvSpPr/>
      </dsp:nvSpPr>
      <dsp:spPr>
        <a:xfrm>
          <a:off x="0" y="85924"/>
          <a:ext cx="10179050" cy="34222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Woorden voor mensen, dieren, planten, dingen, namen en begrippen.</a:t>
          </a:r>
          <a:endParaRPr lang="nl-NL" sz="6500" kern="1200" dirty="0"/>
        </a:p>
      </dsp:txBody>
      <dsp:txXfrm>
        <a:off x="167060" y="252984"/>
        <a:ext cx="9844930" cy="30881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D19388-B44F-2348-BB48-B01E3FD137A3}">
      <dsp:nvSpPr>
        <dsp:cNvPr id="0" name=""/>
        <dsp:cNvSpPr/>
      </dsp:nvSpPr>
      <dsp:spPr>
        <a:xfrm>
          <a:off x="0" y="182449"/>
          <a:ext cx="5089889" cy="1521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De</a:t>
          </a:r>
          <a:endParaRPr lang="nl-NL" sz="6500" kern="1200" dirty="0"/>
        </a:p>
      </dsp:txBody>
      <dsp:txXfrm>
        <a:off x="74249" y="256698"/>
        <a:ext cx="4941391" cy="1372502"/>
      </dsp:txXfrm>
    </dsp:sp>
    <dsp:sp modelId="{F3A665F4-CE39-7449-BCA0-42926C0D16D7}">
      <dsp:nvSpPr>
        <dsp:cNvPr id="0" name=""/>
        <dsp:cNvSpPr/>
      </dsp:nvSpPr>
      <dsp:spPr>
        <a:xfrm>
          <a:off x="0" y="1890650"/>
          <a:ext cx="5089889" cy="1521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Het</a:t>
          </a:r>
          <a:endParaRPr lang="nl-NL" sz="6500" kern="1200" dirty="0"/>
        </a:p>
      </dsp:txBody>
      <dsp:txXfrm>
        <a:off x="74249" y="1964899"/>
        <a:ext cx="4941391" cy="13725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BC6A4C-E672-E745-85C1-EB309E07CB2E}">
      <dsp:nvSpPr>
        <dsp:cNvPr id="0" name=""/>
        <dsp:cNvSpPr/>
      </dsp:nvSpPr>
      <dsp:spPr>
        <a:xfrm>
          <a:off x="0" y="11989"/>
          <a:ext cx="10179050" cy="1099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700" kern="1200" dirty="0" smtClean="0"/>
            <a:t>De hond</a:t>
          </a:r>
          <a:endParaRPr lang="nl-NL" sz="4700" kern="1200" dirty="0"/>
        </a:p>
      </dsp:txBody>
      <dsp:txXfrm>
        <a:off x="53688" y="65677"/>
        <a:ext cx="10071674" cy="992424"/>
      </dsp:txXfrm>
    </dsp:sp>
    <dsp:sp modelId="{76FDB30B-A6BB-7C47-BE43-27DEF09ABB76}">
      <dsp:nvSpPr>
        <dsp:cNvPr id="0" name=""/>
        <dsp:cNvSpPr/>
      </dsp:nvSpPr>
      <dsp:spPr>
        <a:xfrm>
          <a:off x="0" y="1247149"/>
          <a:ext cx="10179050" cy="1099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700" kern="1200" dirty="0" smtClean="0"/>
            <a:t>De tuin</a:t>
          </a:r>
          <a:endParaRPr lang="nl-NL" sz="4700" kern="1200" dirty="0"/>
        </a:p>
      </dsp:txBody>
      <dsp:txXfrm>
        <a:off x="53688" y="1300837"/>
        <a:ext cx="10071674" cy="992424"/>
      </dsp:txXfrm>
    </dsp:sp>
    <dsp:sp modelId="{1DAFED2E-3C0E-6644-B143-0104216FD855}">
      <dsp:nvSpPr>
        <dsp:cNvPr id="0" name=""/>
        <dsp:cNvSpPr/>
      </dsp:nvSpPr>
      <dsp:spPr>
        <a:xfrm>
          <a:off x="0" y="2482310"/>
          <a:ext cx="10179050" cy="1099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700" kern="1200" dirty="0" smtClean="0"/>
            <a:t>De bal</a:t>
          </a:r>
          <a:endParaRPr lang="nl-NL" sz="4700" kern="1200" dirty="0"/>
        </a:p>
      </dsp:txBody>
      <dsp:txXfrm>
        <a:off x="53688" y="2535998"/>
        <a:ext cx="10071674" cy="99242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884CD1-FF65-EE4F-B1BC-F1FB3CF87A6F}">
      <dsp:nvSpPr>
        <dsp:cNvPr id="0" name=""/>
        <dsp:cNvSpPr/>
      </dsp:nvSpPr>
      <dsp:spPr>
        <a:xfrm>
          <a:off x="0" y="182449"/>
          <a:ext cx="10179050" cy="1521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Verkleinen</a:t>
          </a:r>
          <a:endParaRPr lang="nl-NL" sz="6500" kern="1200" dirty="0"/>
        </a:p>
      </dsp:txBody>
      <dsp:txXfrm>
        <a:off x="74249" y="256698"/>
        <a:ext cx="10030552" cy="1372502"/>
      </dsp:txXfrm>
    </dsp:sp>
    <dsp:sp modelId="{5BBF5112-7FFC-214E-9192-38D652B7A271}">
      <dsp:nvSpPr>
        <dsp:cNvPr id="0" name=""/>
        <dsp:cNvSpPr/>
      </dsp:nvSpPr>
      <dsp:spPr>
        <a:xfrm>
          <a:off x="0" y="1890650"/>
          <a:ext cx="10179050" cy="1521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In het meervoud zetten</a:t>
          </a:r>
          <a:endParaRPr lang="nl-NL" sz="6500" kern="1200" dirty="0"/>
        </a:p>
      </dsp:txBody>
      <dsp:txXfrm>
        <a:off x="74249" y="1964899"/>
        <a:ext cx="10030552" cy="137250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05789D-2129-8D44-92F9-0174973A42D2}">
      <dsp:nvSpPr>
        <dsp:cNvPr id="0" name=""/>
        <dsp:cNvSpPr/>
      </dsp:nvSpPr>
      <dsp:spPr>
        <a:xfrm>
          <a:off x="0" y="11989"/>
          <a:ext cx="10179050" cy="1099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700" kern="1200" dirty="0" smtClean="0"/>
            <a:t>Tuin - tuinen - tuintje </a:t>
          </a:r>
          <a:endParaRPr lang="nl-NL" sz="4700" kern="1200" dirty="0"/>
        </a:p>
      </dsp:txBody>
      <dsp:txXfrm>
        <a:off x="53688" y="65677"/>
        <a:ext cx="10071674" cy="992424"/>
      </dsp:txXfrm>
    </dsp:sp>
    <dsp:sp modelId="{4D25D457-6C7A-4D4C-8A2A-9736A5315D1C}">
      <dsp:nvSpPr>
        <dsp:cNvPr id="0" name=""/>
        <dsp:cNvSpPr/>
      </dsp:nvSpPr>
      <dsp:spPr>
        <a:xfrm>
          <a:off x="0" y="1247149"/>
          <a:ext cx="10179050" cy="1099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700" kern="1200" dirty="0" smtClean="0"/>
            <a:t>Hond - honden - hondje</a:t>
          </a:r>
          <a:endParaRPr lang="nl-NL" sz="4700" kern="1200" dirty="0"/>
        </a:p>
      </dsp:txBody>
      <dsp:txXfrm>
        <a:off x="53688" y="1300837"/>
        <a:ext cx="10071674" cy="992424"/>
      </dsp:txXfrm>
    </dsp:sp>
    <dsp:sp modelId="{DC05D16E-EBA9-1944-98CB-76908D4528D2}">
      <dsp:nvSpPr>
        <dsp:cNvPr id="0" name=""/>
        <dsp:cNvSpPr/>
      </dsp:nvSpPr>
      <dsp:spPr>
        <a:xfrm>
          <a:off x="0" y="2482310"/>
          <a:ext cx="10179050" cy="1099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700" kern="1200" dirty="0" smtClean="0"/>
            <a:t>Bal - ballen - balletje</a:t>
          </a:r>
          <a:endParaRPr lang="nl-NL" sz="4700" kern="1200" dirty="0"/>
        </a:p>
      </dsp:txBody>
      <dsp:txXfrm>
        <a:off x="53688" y="2535998"/>
        <a:ext cx="10071674" cy="9924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855AC0-7A9A-D24C-AEA4-E0577FE3BCA3}" type="datetimeFigureOut">
              <a:rPr lang="nl-NL" smtClean="0"/>
              <a:t>16-08-16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8951B3-E38E-3241-8648-772491B56AA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88032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951B3-E38E-3241-8648-772491B56AA5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4361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026A28D-AB36-1348-95D8-AB848911BC91}" type="datetime1">
              <a:rPr lang="nl-NL" smtClean="0"/>
              <a:t>16-08-16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Digitaal klaslokaal: Maaike Zijm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5786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271AF-10FD-1A46-B77F-9A982952411E}" type="datetime1">
              <a:rPr lang="nl-NL" smtClean="0"/>
              <a:t>16-08-16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Digitaal klaslokaal: Maaike Zijm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650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E2B408-A6BB-1548-B4E1-7FD974F72B58}" type="datetime1">
              <a:rPr lang="nl-NL" smtClean="0"/>
              <a:t>16-08-16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Digitaal klaslokaal: Maaike Zijm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6776277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E6FC5-63A8-1B4B-978F-8B0F009B8A18}" type="datetime1">
              <a:rPr lang="nl-NL" smtClean="0"/>
              <a:t>16-08-16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Digitaal klaslokaal: Maaike Zijm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65833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E8C8-9D02-0A48-B2EB-DC05D7D55B97}" type="datetime1">
              <a:rPr lang="nl-NL" smtClean="0"/>
              <a:t>16-08-16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Digitaal klaslokaal: Maaike Zijm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84878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CB614-CCCC-9A40-B009-9703C29FC523}" type="datetime1">
              <a:rPr lang="nl-NL" smtClean="0"/>
              <a:t>16-08-16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Digitaal klaslokaal: Maaike Zijm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756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D2770-079C-2640-9B10-B2ABFC77B60D}" type="datetime1">
              <a:rPr lang="nl-NL" smtClean="0"/>
              <a:t>16-08-16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Digitaal klaslokaal: Maaike Zijm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17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6EE6B9B6-71A4-8840-8679-392362506E66}" type="datetime1">
              <a:rPr lang="nl-NL" smtClean="0"/>
              <a:t>16-08-16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r>
              <a:rPr lang="en-US" smtClean="0"/>
              <a:t>Digitaal klaslokaal: Maaike Zijm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9812730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08575051-9179-E644-8666-E64D72EB7242}" type="datetime1">
              <a:rPr lang="nl-NL" smtClean="0"/>
              <a:t>16-08-16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r>
              <a:rPr lang="en-US" smtClean="0"/>
              <a:t>Digitaal klaslokaal: Maaike Zijm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085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D2473-A7D5-5441-A3F1-D1A369B77327}" type="datetime1">
              <a:rPr lang="nl-NL" smtClean="0"/>
              <a:t>16-08-16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Digitaal klaslokaal: Maaike Zijm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617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2AE43-6456-8440-BE77-11F50ED8AE5A}" type="datetime1">
              <a:rPr lang="nl-NL" smtClean="0"/>
              <a:t>16-08-16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Digitaal klaslokaal: Maaike Zijm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15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9C55D66-ACA1-F54B-B57E-54133A6BF36D}" type="datetime1">
              <a:rPr lang="nl-NL" smtClean="0"/>
              <a:t>16-08-16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Digitaal klaslokaal: Maaike Zijm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88869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smtClean="0"/>
              <a:t>Zelfstandig naamwoord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nl-NL" dirty="0" smtClean="0"/>
              <a:t>Digitaal klaslokaal</a:t>
            </a:r>
          </a:p>
          <a:p>
            <a:r>
              <a:rPr lang="nl-NL" dirty="0" smtClean="0"/>
              <a:t>Maaike </a:t>
            </a:r>
            <a:r>
              <a:rPr lang="nl-NL" dirty="0" err="1" smtClean="0"/>
              <a:t>zijm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070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Zelfstandig naamwoord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4779853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Digitaal klaslokaal: Maaike Zijm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52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LIDWOORD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6695726"/>
              </p:ext>
            </p:extLst>
          </p:nvPr>
        </p:nvGraphicFramePr>
        <p:xfrm>
          <a:off x="1250950" y="2286000"/>
          <a:ext cx="5089889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Digitaal klaslokaal: Maaike Zijm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977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Voorbeeld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9615610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Digitaal klaslokaal: Maaike Zijm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78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kenmerken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560927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Digitaal klaslokaal: Maaike Zijm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97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Voorbeeld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9770750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Digitaal klaslokaal: Maaike Zijm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7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Einde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Kijk voor meer op </a:t>
            </a:r>
            <a:r>
              <a:rPr lang="nl-NL" dirty="0" err="1" smtClean="0"/>
              <a:t>www.maaikezijm.com</a:t>
            </a: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Digitaal klaslokaal: Maaike Zijm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825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0B082E"/>
      </a:dk2>
      <a:lt2>
        <a:srgbClr val="F3F3F2"/>
      </a:lt2>
      <a:accent1>
        <a:srgbClr val="62B4C6"/>
      </a:accent1>
      <a:accent2>
        <a:srgbClr val="1B376E"/>
      </a:accent2>
      <a:accent3>
        <a:srgbClr val="9EBE55"/>
      </a:accent3>
      <a:accent4>
        <a:srgbClr val="C65E5E"/>
      </a:accent4>
      <a:accent5>
        <a:srgbClr val="D3BA55"/>
      </a:accent5>
      <a:accent6>
        <a:srgbClr val="96648A"/>
      </a:accent6>
      <a:hlink>
        <a:srgbClr val="62B4C6"/>
      </a:hlink>
      <a:folHlink>
        <a:srgbClr val="96648A"/>
      </a:folHlink>
    </a:clrScheme>
    <a:fontScheme name="Badge">
      <a:majorFont>
        <a:latin typeface="Impact" panose="020B0806030902050204"/>
        <a:ea typeface=""/>
        <a:cs typeface=""/>
      </a:majorFont>
      <a:minorFont>
        <a:latin typeface="Gill Sans MT" panose="020B0502020104020203"/>
        <a:ea typeface=""/>
        <a:cs typeface="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D71F8F05-6246-47AF-9E68-E57F6C93F792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90</TotalTime>
  <Words>91</Words>
  <Application>Microsoft Macintosh PowerPoint</Application>
  <PresentationFormat>Breedbeeld</PresentationFormat>
  <Paragraphs>28</Paragraphs>
  <Slides>7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2" baseType="lpstr">
      <vt:lpstr>Calibri</vt:lpstr>
      <vt:lpstr>Gill Sans MT</vt:lpstr>
      <vt:lpstr>Impact</vt:lpstr>
      <vt:lpstr>Arial</vt:lpstr>
      <vt:lpstr>Badge</vt:lpstr>
      <vt:lpstr>Zelfstandig naamwoord</vt:lpstr>
      <vt:lpstr>Zelfstandig naamwoord</vt:lpstr>
      <vt:lpstr>LIDWOORD</vt:lpstr>
      <vt:lpstr>Voorbeeld</vt:lpstr>
      <vt:lpstr>kenmerken</vt:lpstr>
      <vt:lpstr>Voorbeeld</vt:lpstr>
      <vt:lpstr>Einde</vt:lpstr>
    </vt:vector>
  </TitlesOfParts>
  <Company/>
  <LinksUpToDate>false</LinksUpToDate>
  <SharedDoc>false</SharedDoc>
  <HyperlinksChanged>false</HyperlinksChanged>
  <AppVersion>15.0024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Zelfstandig naamwoord</dc:title>
  <dc:creator>Maaike Zijm</dc:creator>
  <cp:lastModifiedBy>Maaike Zijm</cp:lastModifiedBy>
  <cp:revision>3</cp:revision>
  <dcterms:created xsi:type="dcterms:W3CDTF">2016-08-16T10:49:19Z</dcterms:created>
  <dcterms:modified xsi:type="dcterms:W3CDTF">2016-08-16T12:20:13Z</dcterms:modified>
</cp:coreProperties>
</file>