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0FD2D9-1C5C-4D26-983C-0F014BE70A36}" type="datetimeFigureOut">
              <a:rPr lang="nl-NL" smtClean="0"/>
              <a:t>15-10-2014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B794C-67DF-4645-81FB-D4D52CC36F98}" type="slidenum">
              <a:rPr lang="nl-NL" smtClean="0"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22" name="Ondertitel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nl-NL" smtClean="0"/>
              <a:t>Klik om het opmaakprofiel van de modelondertitel te bewerken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3AC591-65E1-4FF8-B01D-73EA74A7C613}" type="datetime1">
              <a:rPr lang="nl-NL" smtClean="0"/>
              <a:t>15-10-2014</a:t>
            </a:fld>
            <a:endParaRPr lang="nl-NL"/>
          </a:p>
        </p:txBody>
      </p:sp>
      <p:sp>
        <p:nvSpPr>
          <p:cNvPr id="20" name="Tijdelijke aanduiding voor voettekst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E8B80-E489-4201-9F89-C020CA07CC8A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Ova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24ADB3-0B04-40AD-99E0-031922468B0A}" type="datetime1">
              <a:rPr lang="nl-NL" smtClean="0"/>
              <a:t>15-10-2014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E8B80-E489-4201-9F89-C020CA07CC8A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6C4A7E-18F8-442F-A365-EB01C3E895C1}" type="datetime1">
              <a:rPr lang="nl-NL" smtClean="0"/>
              <a:t>15-10-2014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E8B80-E489-4201-9F89-C020CA07CC8A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Rechthoek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58AE3-B83B-4939-8DFE-86838060BEF3}" type="datetime1">
              <a:rPr lang="nl-NL" smtClean="0"/>
              <a:t>15-10-2014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E8B80-E489-4201-9F89-C020CA07CC8A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79FD3C-AFFD-4AEF-B5B9-B9C919E6C23E}" type="datetime1">
              <a:rPr lang="nl-NL" smtClean="0"/>
              <a:t>15-10-2014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E8B80-E489-4201-9F89-C020CA07CC8A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E503F1-6B99-4D72-8095-693C90F24DFF}" type="datetime1">
              <a:rPr lang="nl-NL" smtClean="0"/>
              <a:t>15-10-2014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E8B80-E489-4201-9F89-C020CA07CC8A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45F082-4014-42B6-8AE0-37378AFF4049}" type="datetime1">
              <a:rPr lang="nl-NL" smtClean="0"/>
              <a:t>15-10-2014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E8B80-E489-4201-9F89-C020CA07CC8A}" type="slidenum">
              <a:rPr lang="nl-NL" smtClean="0"/>
              <a:t>‹nr.›</a:t>
            </a:fld>
            <a:endParaRPr lang="nl-NL"/>
          </a:p>
        </p:txBody>
      </p:sp>
      <p:sp>
        <p:nvSpPr>
          <p:cNvPr id="6" name="Rechthoek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18D50F-2AF1-4721-A620-CF16F5704F83}" type="datetime1">
              <a:rPr lang="nl-NL" smtClean="0"/>
              <a:t>15-10-2014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E8B80-E489-4201-9F89-C020CA07CC8A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B7DBC1-A970-4BC5-BAFC-C59577FA64D1}" type="datetime1">
              <a:rPr lang="nl-NL" smtClean="0"/>
              <a:t>15-10-2014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E8B80-E489-4201-9F89-C020CA07CC8A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Rechthoek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nl-NL" smtClean="0"/>
              <a:t>Klik op het pictogram als u een afbeelding wilt toevoegen</a:t>
            </a:r>
            <a:endParaRPr kumimoji="0" lang="en-US" dirty="0"/>
          </a:p>
        </p:txBody>
      </p:sp>
      <p:sp>
        <p:nvSpPr>
          <p:cNvPr id="9" name="Stroomdiagram: Proce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Stroomdiagram: Proce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73422B-686F-4031-9387-914F2D99621A}" type="datetime1">
              <a:rPr lang="nl-NL" smtClean="0"/>
              <a:t>15-10-2014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E8B80-E489-4201-9F89-C020CA07CC8A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CC2B65-8EAE-4F3A-9557-C8081578D91E}" type="datetime1">
              <a:rPr lang="nl-NL" smtClean="0"/>
              <a:t>15-10-2014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BE8B80-E489-4201-9F89-C020CA07CC8A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rkel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ing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hthoek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jdelijke aanduiding voor titel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  <a:p>
            <a:pPr lvl="1" eaLnBrk="1" latinLnBrk="0" hangingPunct="1"/>
            <a:r>
              <a:rPr kumimoji="0" lang="nl-NL" smtClean="0"/>
              <a:t>Tweede niveau</a:t>
            </a:r>
          </a:p>
          <a:p>
            <a:pPr lvl="2" eaLnBrk="1" latinLnBrk="0" hangingPunct="1"/>
            <a:r>
              <a:rPr kumimoji="0" lang="nl-NL" smtClean="0"/>
              <a:t>Derde niveau</a:t>
            </a:r>
          </a:p>
          <a:p>
            <a:pPr lvl="3" eaLnBrk="1" latinLnBrk="0" hangingPunct="1"/>
            <a:r>
              <a:rPr kumimoji="0" lang="nl-NL" smtClean="0"/>
              <a:t>Vierde niveau</a:t>
            </a:r>
          </a:p>
          <a:p>
            <a:pPr lvl="4" eaLnBrk="1" latinLnBrk="0" hangingPunct="1"/>
            <a:r>
              <a:rPr kumimoji="0" lang="nl-NL" smtClean="0"/>
              <a:t>Vijfde niveau</a:t>
            </a:r>
            <a:endParaRPr kumimoji="0" lang="en-US"/>
          </a:p>
        </p:txBody>
      </p:sp>
      <p:sp>
        <p:nvSpPr>
          <p:cNvPr id="24" name="Tijdelijke aanduiding voor datum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E5E8658-1EEB-42F4-BD14-DCD823123BA5}" type="datetime1">
              <a:rPr lang="nl-NL" smtClean="0"/>
              <a:t>15-10-2014</a:t>
            </a:fld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8BE8B80-E489-4201-9F89-C020CA07CC8A}" type="slidenum">
              <a:rPr lang="nl-NL" smtClean="0"/>
              <a:t>‹nr.›</a:t>
            </a:fld>
            <a:endParaRPr lang="nl-NL"/>
          </a:p>
        </p:txBody>
      </p:sp>
      <p:sp>
        <p:nvSpPr>
          <p:cNvPr id="15" name="Rechthoek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Fictie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/>
              <a:t>Hoofdpersonen en bijfiguren</a:t>
            </a:r>
            <a:endParaRPr lang="nl-NL" dirty="0"/>
          </a:p>
        </p:txBody>
      </p:sp>
      <p:pic>
        <p:nvPicPr>
          <p:cNvPr id="4" name="Afbeelding 3" descr="harry-pot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2780928"/>
            <a:ext cx="5796136" cy="3260327"/>
          </a:xfrm>
          <a:prstGeom prst="rect">
            <a:avLst/>
          </a:prstGeom>
        </p:spPr>
      </p:pic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Zonnewende">
  <a:themeElements>
    <a:clrScheme name="Zonnewend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Zonnewend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Zonnewend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</TotalTime>
  <Words>5</Words>
  <Application>Microsoft Office PowerPoint</Application>
  <PresentationFormat>Diavoorstelling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2" baseType="lpstr">
      <vt:lpstr>Zonnewende</vt:lpstr>
      <vt:lpstr>Fictie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Fictie</dc:title>
  <dc:creator>Fictie</dc:creator>
  <cp:lastModifiedBy>maaike5</cp:lastModifiedBy>
  <cp:revision>1</cp:revision>
  <dcterms:created xsi:type="dcterms:W3CDTF">2014-10-15T10:22:52Z</dcterms:created>
  <dcterms:modified xsi:type="dcterms:W3CDTF">2014-10-15T10:24:29Z</dcterms:modified>
</cp:coreProperties>
</file>