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9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4F677F-9712-428E-B497-BC2C8628DB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C0595880-DB30-4F6F-8896-B48B098C90FA}">
      <dgm:prSet phldrT="[Tekst]"/>
      <dgm:spPr/>
      <dgm:t>
        <a:bodyPr/>
        <a:lstStyle/>
        <a:p>
          <a:r>
            <a:rPr lang="nl-NL" dirty="0" smtClean="0"/>
            <a:t>Als iets nu of later gebeurt.</a:t>
          </a:r>
          <a:endParaRPr lang="nl-NL" dirty="0"/>
        </a:p>
      </dgm:t>
    </dgm:pt>
    <dgm:pt modelId="{16860D9C-A197-4B39-A070-71386D0E6048}" type="parTrans" cxnId="{D6E30EA2-EF65-4658-BA17-6DEBB54FBD7E}">
      <dgm:prSet/>
      <dgm:spPr/>
      <dgm:t>
        <a:bodyPr/>
        <a:lstStyle/>
        <a:p>
          <a:endParaRPr lang="nl-NL"/>
        </a:p>
      </dgm:t>
    </dgm:pt>
    <dgm:pt modelId="{AD43DF12-E235-419C-963C-D04B65C80173}" type="sibTrans" cxnId="{D6E30EA2-EF65-4658-BA17-6DEBB54FBD7E}">
      <dgm:prSet/>
      <dgm:spPr/>
      <dgm:t>
        <a:bodyPr/>
        <a:lstStyle/>
        <a:p>
          <a:endParaRPr lang="nl-NL"/>
        </a:p>
      </dgm:t>
    </dgm:pt>
    <dgm:pt modelId="{BFE57B5C-23F1-45CB-8D8D-7EC1426CD795}" type="pres">
      <dgm:prSet presAssocID="{A54F677F-9712-428E-B497-BC2C8628DB9E}" presName="linear" presStyleCnt="0">
        <dgm:presLayoutVars>
          <dgm:animLvl val="lvl"/>
          <dgm:resizeHandles val="exact"/>
        </dgm:presLayoutVars>
      </dgm:prSet>
      <dgm:spPr/>
    </dgm:pt>
    <dgm:pt modelId="{B4D78EFE-6F4D-4F87-A840-6B2A00D740BD}" type="pres">
      <dgm:prSet presAssocID="{C0595880-DB30-4F6F-8896-B48B098C90F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9641B21-D12C-4CC0-917B-C995B8C31559}" type="presOf" srcId="{C0595880-DB30-4F6F-8896-B48B098C90FA}" destId="{B4D78EFE-6F4D-4F87-A840-6B2A00D740BD}" srcOrd="0" destOrd="0" presId="urn:microsoft.com/office/officeart/2005/8/layout/vList2"/>
    <dgm:cxn modelId="{99AE6023-E050-4F8D-8B2F-92A6C89CE0CC}" type="presOf" srcId="{A54F677F-9712-428E-B497-BC2C8628DB9E}" destId="{BFE57B5C-23F1-45CB-8D8D-7EC1426CD795}" srcOrd="0" destOrd="0" presId="urn:microsoft.com/office/officeart/2005/8/layout/vList2"/>
    <dgm:cxn modelId="{D6E30EA2-EF65-4658-BA17-6DEBB54FBD7E}" srcId="{A54F677F-9712-428E-B497-BC2C8628DB9E}" destId="{C0595880-DB30-4F6F-8896-B48B098C90FA}" srcOrd="0" destOrd="0" parTransId="{16860D9C-A197-4B39-A070-71386D0E6048}" sibTransId="{AD43DF12-E235-419C-963C-D04B65C80173}"/>
    <dgm:cxn modelId="{30E797C9-CAA2-4812-B2D4-BBFC6D64326B}" type="presParOf" srcId="{BFE57B5C-23F1-45CB-8D8D-7EC1426CD795}" destId="{B4D78EFE-6F4D-4F87-A840-6B2A00D740B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044993-8F83-4EE3-9BE1-3FF75A1FBDB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0CF97D01-51E8-4857-81F0-5E63FB5F8A84}">
      <dgm:prSet phldrT="[Tekst]"/>
      <dgm:spPr/>
      <dgm:t>
        <a:bodyPr/>
        <a:lstStyle/>
        <a:p>
          <a:r>
            <a:rPr lang="nl-NL" dirty="0" smtClean="0"/>
            <a:t>Nu: </a:t>
          </a:r>
          <a:endParaRPr lang="nl-NL" dirty="0"/>
        </a:p>
      </dgm:t>
    </dgm:pt>
    <dgm:pt modelId="{B70AEFD7-A822-45C0-A048-D56C39746994}" type="parTrans" cxnId="{212F73DC-5917-48DB-92F7-5922203077C4}">
      <dgm:prSet/>
      <dgm:spPr/>
      <dgm:t>
        <a:bodyPr/>
        <a:lstStyle/>
        <a:p>
          <a:endParaRPr lang="nl-NL"/>
        </a:p>
      </dgm:t>
    </dgm:pt>
    <dgm:pt modelId="{3AE3FF6E-3899-466B-8C72-667FAA0C461E}" type="sibTrans" cxnId="{212F73DC-5917-48DB-92F7-5922203077C4}">
      <dgm:prSet/>
      <dgm:spPr/>
      <dgm:t>
        <a:bodyPr/>
        <a:lstStyle/>
        <a:p>
          <a:endParaRPr lang="nl-NL"/>
        </a:p>
      </dgm:t>
    </dgm:pt>
    <dgm:pt modelId="{2BCF3FE6-4052-43B9-8437-E968B23A6424}">
      <dgm:prSet phldrT="[Tekst]"/>
      <dgm:spPr/>
      <dgm:t>
        <a:bodyPr/>
        <a:lstStyle/>
        <a:p>
          <a:r>
            <a:rPr lang="nl-NL" dirty="0" smtClean="0"/>
            <a:t>Ik loop naar de </a:t>
          </a:r>
          <a:r>
            <a:rPr lang="nl-NL" dirty="0" err="1" smtClean="0"/>
            <a:t>Action</a:t>
          </a:r>
          <a:r>
            <a:rPr lang="nl-NL" dirty="0" smtClean="0"/>
            <a:t>.</a:t>
          </a:r>
          <a:endParaRPr lang="nl-NL" dirty="0"/>
        </a:p>
      </dgm:t>
    </dgm:pt>
    <dgm:pt modelId="{A15F6356-AEBF-4D44-B651-E1DEF902B8A5}" type="parTrans" cxnId="{0DF499E9-F8B9-4114-94D8-456B14024844}">
      <dgm:prSet/>
      <dgm:spPr/>
    </dgm:pt>
    <dgm:pt modelId="{8EC2EAFE-6FA6-4952-B04B-D9F3E79FE7AD}" type="sibTrans" cxnId="{0DF499E9-F8B9-4114-94D8-456B14024844}">
      <dgm:prSet/>
      <dgm:spPr/>
    </dgm:pt>
    <dgm:pt modelId="{D6F27683-4A9B-4A66-82F4-095FFC3F1533}" type="pres">
      <dgm:prSet presAssocID="{35044993-8F83-4EE3-9BE1-3FF75A1FBDB6}" presName="linear" presStyleCnt="0">
        <dgm:presLayoutVars>
          <dgm:animLvl val="lvl"/>
          <dgm:resizeHandles val="exact"/>
        </dgm:presLayoutVars>
      </dgm:prSet>
      <dgm:spPr/>
    </dgm:pt>
    <dgm:pt modelId="{2DB18CFE-38B3-4151-9FF1-DD3F5BD5BDE4}" type="pres">
      <dgm:prSet presAssocID="{0CF97D01-51E8-4857-81F0-5E63FB5F8A8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831C67C-89E6-4632-9619-2E83BF62313A}" type="pres">
      <dgm:prSet presAssocID="{3AE3FF6E-3899-466B-8C72-667FAA0C461E}" presName="spacer" presStyleCnt="0"/>
      <dgm:spPr/>
    </dgm:pt>
    <dgm:pt modelId="{FE6665E3-94B4-4C72-A82A-41BDECB1B34B}" type="pres">
      <dgm:prSet presAssocID="{2BCF3FE6-4052-43B9-8437-E968B23A6424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AC5B799E-3B85-441C-8049-A2E324E488D4}" type="presOf" srcId="{35044993-8F83-4EE3-9BE1-3FF75A1FBDB6}" destId="{D6F27683-4A9B-4A66-82F4-095FFC3F1533}" srcOrd="0" destOrd="0" presId="urn:microsoft.com/office/officeart/2005/8/layout/vList2"/>
    <dgm:cxn modelId="{8D933830-8C83-4A00-B803-F4C082A96844}" type="presOf" srcId="{2BCF3FE6-4052-43B9-8437-E968B23A6424}" destId="{FE6665E3-94B4-4C72-A82A-41BDECB1B34B}" srcOrd="0" destOrd="0" presId="urn:microsoft.com/office/officeart/2005/8/layout/vList2"/>
    <dgm:cxn modelId="{0B08DA4A-E7E8-4C57-ADA2-134028CA5054}" type="presOf" srcId="{0CF97D01-51E8-4857-81F0-5E63FB5F8A84}" destId="{2DB18CFE-38B3-4151-9FF1-DD3F5BD5BDE4}" srcOrd="0" destOrd="0" presId="urn:microsoft.com/office/officeart/2005/8/layout/vList2"/>
    <dgm:cxn modelId="{212F73DC-5917-48DB-92F7-5922203077C4}" srcId="{35044993-8F83-4EE3-9BE1-3FF75A1FBDB6}" destId="{0CF97D01-51E8-4857-81F0-5E63FB5F8A84}" srcOrd="0" destOrd="0" parTransId="{B70AEFD7-A822-45C0-A048-D56C39746994}" sibTransId="{3AE3FF6E-3899-466B-8C72-667FAA0C461E}"/>
    <dgm:cxn modelId="{0DF499E9-F8B9-4114-94D8-456B14024844}" srcId="{35044993-8F83-4EE3-9BE1-3FF75A1FBDB6}" destId="{2BCF3FE6-4052-43B9-8437-E968B23A6424}" srcOrd="1" destOrd="0" parTransId="{A15F6356-AEBF-4D44-B651-E1DEF902B8A5}" sibTransId="{8EC2EAFE-6FA6-4952-B04B-D9F3E79FE7AD}"/>
    <dgm:cxn modelId="{5D190515-562E-4613-B9F6-D4A23EC83A7C}" type="presParOf" srcId="{D6F27683-4A9B-4A66-82F4-095FFC3F1533}" destId="{2DB18CFE-38B3-4151-9FF1-DD3F5BD5BDE4}" srcOrd="0" destOrd="0" presId="urn:microsoft.com/office/officeart/2005/8/layout/vList2"/>
    <dgm:cxn modelId="{856825C8-02F2-45A9-82E3-194482C0067D}" type="presParOf" srcId="{D6F27683-4A9B-4A66-82F4-095FFC3F1533}" destId="{B831C67C-89E6-4632-9619-2E83BF62313A}" srcOrd="1" destOrd="0" presId="urn:microsoft.com/office/officeart/2005/8/layout/vList2"/>
    <dgm:cxn modelId="{3B237006-A145-4C3B-8BE6-EE7427ED3509}" type="presParOf" srcId="{D6F27683-4A9B-4A66-82F4-095FFC3F1533}" destId="{FE6665E3-94B4-4C72-A82A-41BDECB1B34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349AC8-6F39-47B8-A228-D3659FD4218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C4E16F37-B99D-4C1F-BA0D-31B52966A8F6}">
      <dgm:prSet phldrT="[Tekst]"/>
      <dgm:spPr/>
      <dgm:t>
        <a:bodyPr/>
        <a:lstStyle/>
        <a:p>
          <a:r>
            <a:rPr lang="nl-NL" dirty="0" smtClean="0"/>
            <a:t>Later:</a:t>
          </a:r>
          <a:endParaRPr lang="nl-NL" dirty="0"/>
        </a:p>
      </dgm:t>
    </dgm:pt>
    <dgm:pt modelId="{B5780B48-4AAB-4E7A-8A69-A88BAC83C3BC}" type="parTrans" cxnId="{EF09324F-90BE-4F1B-A921-18215E8F2780}">
      <dgm:prSet/>
      <dgm:spPr/>
      <dgm:t>
        <a:bodyPr/>
        <a:lstStyle/>
        <a:p>
          <a:endParaRPr lang="nl-NL"/>
        </a:p>
      </dgm:t>
    </dgm:pt>
    <dgm:pt modelId="{5766DDD7-8339-4568-AD2C-9B4C951889E6}" type="sibTrans" cxnId="{EF09324F-90BE-4F1B-A921-18215E8F2780}">
      <dgm:prSet/>
      <dgm:spPr/>
      <dgm:t>
        <a:bodyPr/>
        <a:lstStyle/>
        <a:p>
          <a:endParaRPr lang="nl-NL"/>
        </a:p>
      </dgm:t>
    </dgm:pt>
    <dgm:pt modelId="{E9C15D91-0EFA-4FB5-A01A-AA9D155E08E5}">
      <dgm:prSet phldrT="[Tekst]"/>
      <dgm:spPr/>
      <dgm:t>
        <a:bodyPr/>
        <a:lstStyle/>
        <a:p>
          <a:r>
            <a:rPr lang="nl-NL" dirty="0" smtClean="0"/>
            <a:t>Morgen fiets ik naar de </a:t>
          </a:r>
          <a:r>
            <a:rPr lang="nl-NL" dirty="0" err="1" smtClean="0"/>
            <a:t>Action</a:t>
          </a:r>
          <a:r>
            <a:rPr lang="nl-NL" dirty="0" smtClean="0"/>
            <a:t>.</a:t>
          </a:r>
          <a:endParaRPr lang="nl-NL" dirty="0"/>
        </a:p>
      </dgm:t>
    </dgm:pt>
    <dgm:pt modelId="{162F4F0F-40CE-4372-A96E-A7E5C297E853}" type="parTrans" cxnId="{88676925-E787-48AE-8987-9D9FF9B0A0D5}">
      <dgm:prSet/>
      <dgm:spPr/>
    </dgm:pt>
    <dgm:pt modelId="{B9370D5D-C8C3-4206-84CA-B2099C3F6838}" type="sibTrans" cxnId="{88676925-E787-48AE-8987-9D9FF9B0A0D5}">
      <dgm:prSet/>
      <dgm:spPr/>
    </dgm:pt>
    <dgm:pt modelId="{F1681A78-EEEA-45DF-A5F8-0CC7689C72BD}" type="pres">
      <dgm:prSet presAssocID="{D6349AC8-6F39-47B8-A228-D3659FD4218B}" presName="linear" presStyleCnt="0">
        <dgm:presLayoutVars>
          <dgm:animLvl val="lvl"/>
          <dgm:resizeHandles val="exact"/>
        </dgm:presLayoutVars>
      </dgm:prSet>
      <dgm:spPr/>
    </dgm:pt>
    <dgm:pt modelId="{D5161CC4-6E14-4AC6-A467-CFCDBE933529}" type="pres">
      <dgm:prSet presAssocID="{C4E16F37-B99D-4C1F-BA0D-31B52966A8F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6337869-0634-461C-AEF4-621E91B3F0D4}" type="pres">
      <dgm:prSet presAssocID="{5766DDD7-8339-4568-AD2C-9B4C951889E6}" presName="spacer" presStyleCnt="0"/>
      <dgm:spPr/>
    </dgm:pt>
    <dgm:pt modelId="{1F4E4BEE-3D3B-438C-BA19-EAFA08385E0F}" type="pres">
      <dgm:prSet presAssocID="{E9C15D91-0EFA-4FB5-A01A-AA9D155E08E5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EF09324F-90BE-4F1B-A921-18215E8F2780}" srcId="{D6349AC8-6F39-47B8-A228-D3659FD4218B}" destId="{C4E16F37-B99D-4C1F-BA0D-31B52966A8F6}" srcOrd="0" destOrd="0" parTransId="{B5780B48-4AAB-4E7A-8A69-A88BAC83C3BC}" sibTransId="{5766DDD7-8339-4568-AD2C-9B4C951889E6}"/>
    <dgm:cxn modelId="{88676925-E787-48AE-8987-9D9FF9B0A0D5}" srcId="{D6349AC8-6F39-47B8-A228-D3659FD4218B}" destId="{E9C15D91-0EFA-4FB5-A01A-AA9D155E08E5}" srcOrd="1" destOrd="0" parTransId="{162F4F0F-40CE-4372-A96E-A7E5C297E853}" sibTransId="{B9370D5D-C8C3-4206-84CA-B2099C3F6838}"/>
    <dgm:cxn modelId="{5EFD5850-6DFF-47A2-8522-BE604A89160D}" type="presOf" srcId="{D6349AC8-6F39-47B8-A228-D3659FD4218B}" destId="{F1681A78-EEEA-45DF-A5F8-0CC7689C72BD}" srcOrd="0" destOrd="0" presId="urn:microsoft.com/office/officeart/2005/8/layout/vList2"/>
    <dgm:cxn modelId="{06273DD2-FD4E-4AAC-A249-3E72F245FE2A}" type="presOf" srcId="{C4E16F37-B99D-4C1F-BA0D-31B52966A8F6}" destId="{D5161CC4-6E14-4AC6-A467-CFCDBE933529}" srcOrd="0" destOrd="0" presId="urn:microsoft.com/office/officeart/2005/8/layout/vList2"/>
    <dgm:cxn modelId="{7088D605-6376-4DA1-B485-D31F2A38EC1D}" type="presOf" srcId="{E9C15D91-0EFA-4FB5-A01A-AA9D155E08E5}" destId="{1F4E4BEE-3D3B-438C-BA19-EAFA08385E0F}" srcOrd="0" destOrd="0" presId="urn:microsoft.com/office/officeart/2005/8/layout/vList2"/>
    <dgm:cxn modelId="{E7A1F5A3-0D85-48C2-844C-548B7375B2B3}" type="presParOf" srcId="{F1681A78-EEEA-45DF-A5F8-0CC7689C72BD}" destId="{D5161CC4-6E14-4AC6-A467-CFCDBE933529}" srcOrd="0" destOrd="0" presId="urn:microsoft.com/office/officeart/2005/8/layout/vList2"/>
    <dgm:cxn modelId="{F06929B7-5C18-44AD-BFED-47D3DFDEE83E}" type="presParOf" srcId="{F1681A78-EEEA-45DF-A5F8-0CC7689C72BD}" destId="{A6337869-0634-461C-AEF4-621E91B3F0D4}" srcOrd="1" destOrd="0" presId="urn:microsoft.com/office/officeart/2005/8/layout/vList2"/>
    <dgm:cxn modelId="{AEE9B661-2CE3-4C17-A97D-6DBAC660D368}" type="presParOf" srcId="{F1681A78-EEEA-45DF-A5F8-0CC7689C72BD}" destId="{1F4E4BEE-3D3B-438C-BA19-EAFA08385E0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F3A5AF1-B543-47E9-AFF5-BE6CC8048BA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39551252-2C8E-4DCB-9B77-10F086246C1F}">
      <dgm:prSet phldrT="[Tekst]"/>
      <dgm:spPr/>
      <dgm:t>
        <a:bodyPr/>
        <a:lstStyle/>
        <a:p>
          <a:r>
            <a:rPr lang="nl-NL" dirty="0" smtClean="0"/>
            <a:t>Je schrijft eerst de stam van het werkwoord op.</a:t>
          </a:r>
          <a:endParaRPr lang="nl-NL" dirty="0"/>
        </a:p>
      </dgm:t>
    </dgm:pt>
    <dgm:pt modelId="{9B03F44B-6397-4F33-BBAF-8CD8E16B68EF}" type="parTrans" cxnId="{19522A54-45C2-4BC3-9516-1081CBE08F7A}">
      <dgm:prSet/>
      <dgm:spPr/>
      <dgm:t>
        <a:bodyPr/>
        <a:lstStyle/>
        <a:p>
          <a:endParaRPr lang="nl-NL"/>
        </a:p>
      </dgm:t>
    </dgm:pt>
    <dgm:pt modelId="{3AAC76A4-C4A8-4F4B-B90B-08E711459CB6}" type="sibTrans" cxnId="{19522A54-45C2-4BC3-9516-1081CBE08F7A}">
      <dgm:prSet/>
      <dgm:spPr/>
      <dgm:t>
        <a:bodyPr/>
        <a:lstStyle/>
        <a:p>
          <a:endParaRPr lang="nl-NL"/>
        </a:p>
      </dgm:t>
    </dgm:pt>
    <dgm:pt modelId="{5B7FCA18-58C1-43C2-9502-EB237147427D}" type="pres">
      <dgm:prSet presAssocID="{9F3A5AF1-B543-47E9-AFF5-BE6CC8048BA8}" presName="linear" presStyleCnt="0">
        <dgm:presLayoutVars>
          <dgm:animLvl val="lvl"/>
          <dgm:resizeHandles val="exact"/>
        </dgm:presLayoutVars>
      </dgm:prSet>
      <dgm:spPr/>
    </dgm:pt>
    <dgm:pt modelId="{BBB97D7B-FD10-4238-B03A-8ECC4D148987}" type="pres">
      <dgm:prSet presAssocID="{39551252-2C8E-4DCB-9B77-10F086246C1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D9978363-A83C-498F-B9F9-6CF8A2BD48F5}" type="presOf" srcId="{39551252-2C8E-4DCB-9B77-10F086246C1F}" destId="{BBB97D7B-FD10-4238-B03A-8ECC4D148987}" srcOrd="0" destOrd="0" presId="urn:microsoft.com/office/officeart/2005/8/layout/vList2"/>
    <dgm:cxn modelId="{8AB3A21A-6151-45B8-92A0-0F4F4FEAE6E0}" type="presOf" srcId="{9F3A5AF1-B543-47E9-AFF5-BE6CC8048BA8}" destId="{5B7FCA18-58C1-43C2-9502-EB237147427D}" srcOrd="0" destOrd="0" presId="urn:microsoft.com/office/officeart/2005/8/layout/vList2"/>
    <dgm:cxn modelId="{19522A54-45C2-4BC3-9516-1081CBE08F7A}" srcId="{9F3A5AF1-B543-47E9-AFF5-BE6CC8048BA8}" destId="{39551252-2C8E-4DCB-9B77-10F086246C1F}" srcOrd="0" destOrd="0" parTransId="{9B03F44B-6397-4F33-BBAF-8CD8E16B68EF}" sibTransId="{3AAC76A4-C4A8-4F4B-B90B-08E711459CB6}"/>
    <dgm:cxn modelId="{29409140-B246-465D-8097-FC498AF0440E}" type="presParOf" srcId="{5B7FCA18-58C1-43C2-9502-EB237147427D}" destId="{BBB97D7B-FD10-4238-B03A-8ECC4D14898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63EE3D5-7EFB-4DE4-943B-9A4B09E5781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F6762924-C859-48C1-8BB4-1AEF300D6A62}">
      <dgm:prSet phldrT="[Tekst]"/>
      <dgm:spPr/>
      <dgm:t>
        <a:bodyPr/>
        <a:lstStyle/>
        <a:p>
          <a:r>
            <a:rPr lang="nl-NL" dirty="0" smtClean="0"/>
            <a:t>De stam is de kortste vorm van het werkwoord. De ik-vorm.</a:t>
          </a:r>
          <a:endParaRPr lang="nl-NL" dirty="0"/>
        </a:p>
      </dgm:t>
    </dgm:pt>
    <dgm:pt modelId="{9802C723-E8B9-4E21-ADC2-2F1DCDE20DA3}" type="parTrans" cxnId="{5B949B99-0FDC-41F1-89B2-B9E6D2225817}">
      <dgm:prSet/>
      <dgm:spPr/>
      <dgm:t>
        <a:bodyPr/>
        <a:lstStyle/>
        <a:p>
          <a:endParaRPr lang="nl-NL"/>
        </a:p>
      </dgm:t>
    </dgm:pt>
    <dgm:pt modelId="{8788A07D-916B-4F06-BD0C-5EE6C3F9586C}" type="sibTrans" cxnId="{5B949B99-0FDC-41F1-89B2-B9E6D2225817}">
      <dgm:prSet/>
      <dgm:spPr/>
      <dgm:t>
        <a:bodyPr/>
        <a:lstStyle/>
        <a:p>
          <a:endParaRPr lang="nl-NL"/>
        </a:p>
      </dgm:t>
    </dgm:pt>
    <dgm:pt modelId="{31D8171D-1F90-4340-B7BD-96D3D8953CD3}" type="pres">
      <dgm:prSet presAssocID="{163EE3D5-7EFB-4DE4-943B-9A4B09E57813}" presName="linear" presStyleCnt="0">
        <dgm:presLayoutVars>
          <dgm:animLvl val="lvl"/>
          <dgm:resizeHandles val="exact"/>
        </dgm:presLayoutVars>
      </dgm:prSet>
      <dgm:spPr/>
    </dgm:pt>
    <dgm:pt modelId="{0336905F-606B-4500-B4CA-16DBC03CF4DC}" type="pres">
      <dgm:prSet presAssocID="{F6762924-C859-48C1-8BB4-1AEF300D6A6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83E66083-AAFA-4BB8-9A17-3DCE5CDD467F}" type="presOf" srcId="{163EE3D5-7EFB-4DE4-943B-9A4B09E57813}" destId="{31D8171D-1F90-4340-B7BD-96D3D8953CD3}" srcOrd="0" destOrd="0" presId="urn:microsoft.com/office/officeart/2005/8/layout/vList2"/>
    <dgm:cxn modelId="{C0D7828C-9694-446F-8A30-571B2F7D17C5}" type="presOf" srcId="{F6762924-C859-48C1-8BB4-1AEF300D6A62}" destId="{0336905F-606B-4500-B4CA-16DBC03CF4DC}" srcOrd="0" destOrd="0" presId="urn:microsoft.com/office/officeart/2005/8/layout/vList2"/>
    <dgm:cxn modelId="{5B949B99-0FDC-41F1-89B2-B9E6D2225817}" srcId="{163EE3D5-7EFB-4DE4-943B-9A4B09E57813}" destId="{F6762924-C859-48C1-8BB4-1AEF300D6A62}" srcOrd="0" destOrd="0" parTransId="{9802C723-E8B9-4E21-ADC2-2F1DCDE20DA3}" sibTransId="{8788A07D-916B-4F06-BD0C-5EE6C3F9586C}"/>
    <dgm:cxn modelId="{BC16521B-1AF6-4699-8087-A7C8D09F6B18}" type="presParOf" srcId="{31D8171D-1F90-4340-B7BD-96D3D8953CD3}" destId="{0336905F-606B-4500-B4CA-16DBC03CF4D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0679D0C-E66C-4EB8-8232-A0825EE7333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82A6EE0C-DD98-4E30-8619-02886EC0F153}">
      <dgm:prSet phldrT="[Tekst]"/>
      <dgm:spPr/>
      <dgm:t>
        <a:bodyPr/>
        <a:lstStyle/>
        <a:p>
          <a:r>
            <a:rPr lang="nl-NL" dirty="0" smtClean="0"/>
            <a:t>Fietsen –  Ik fiets</a:t>
          </a:r>
          <a:endParaRPr lang="nl-NL" dirty="0"/>
        </a:p>
      </dgm:t>
    </dgm:pt>
    <dgm:pt modelId="{14146B5A-7698-4D3A-AF89-5310536BD45E}" type="parTrans" cxnId="{A4C79398-3426-448A-A8A8-233864BFFEC5}">
      <dgm:prSet/>
      <dgm:spPr/>
      <dgm:t>
        <a:bodyPr/>
        <a:lstStyle/>
        <a:p>
          <a:endParaRPr lang="nl-NL"/>
        </a:p>
      </dgm:t>
    </dgm:pt>
    <dgm:pt modelId="{4EBB0512-C79F-49A2-8231-F2188F440B5B}" type="sibTrans" cxnId="{A4C79398-3426-448A-A8A8-233864BFFEC5}">
      <dgm:prSet/>
      <dgm:spPr/>
      <dgm:t>
        <a:bodyPr/>
        <a:lstStyle/>
        <a:p>
          <a:endParaRPr lang="nl-NL"/>
        </a:p>
      </dgm:t>
    </dgm:pt>
    <dgm:pt modelId="{D67786AA-F1C3-496C-9360-53E3F21A435F}">
      <dgm:prSet phldrT="[Tekst]"/>
      <dgm:spPr/>
      <dgm:t>
        <a:bodyPr/>
        <a:lstStyle/>
        <a:p>
          <a:r>
            <a:rPr lang="nl-NL" dirty="0" smtClean="0"/>
            <a:t>Lopen – Ik loop</a:t>
          </a:r>
          <a:endParaRPr lang="nl-NL" dirty="0"/>
        </a:p>
      </dgm:t>
    </dgm:pt>
    <dgm:pt modelId="{74F1FDB2-F4BE-428F-A7F0-EE14F620161E}" type="parTrans" cxnId="{A568468F-161D-4D81-96C5-39E0F2C16EE7}">
      <dgm:prSet/>
      <dgm:spPr/>
    </dgm:pt>
    <dgm:pt modelId="{C488D7E4-BF08-4DB2-A0FA-DC7C21FA3A79}" type="sibTrans" cxnId="{A568468F-161D-4D81-96C5-39E0F2C16EE7}">
      <dgm:prSet/>
      <dgm:spPr/>
    </dgm:pt>
    <dgm:pt modelId="{FA64BF90-F9A4-4353-ACDC-0A2ABFE32D13}">
      <dgm:prSet phldrT="[Tekst]"/>
      <dgm:spPr/>
      <dgm:t>
        <a:bodyPr/>
        <a:lstStyle/>
        <a:p>
          <a:r>
            <a:rPr lang="nl-NL" dirty="0" smtClean="0"/>
            <a:t>Graven – Ik graaf</a:t>
          </a:r>
          <a:endParaRPr lang="nl-NL" dirty="0"/>
        </a:p>
      </dgm:t>
    </dgm:pt>
    <dgm:pt modelId="{9F1374AD-350A-4255-865F-2C4376431A24}" type="parTrans" cxnId="{6E669EFC-F61A-45D1-B577-964890AF41CF}">
      <dgm:prSet/>
      <dgm:spPr/>
    </dgm:pt>
    <dgm:pt modelId="{A40A4227-DD3C-4568-AFA6-52B69A5426D9}" type="sibTrans" cxnId="{6E669EFC-F61A-45D1-B577-964890AF41CF}">
      <dgm:prSet/>
      <dgm:spPr/>
    </dgm:pt>
    <dgm:pt modelId="{93BA8989-705E-4EE3-B108-73108EBBFB74}" type="pres">
      <dgm:prSet presAssocID="{20679D0C-E66C-4EB8-8232-A0825EE73338}" presName="linear" presStyleCnt="0">
        <dgm:presLayoutVars>
          <dgm:animLvl val="lvl"/>
          <dgm:resizeHandles val="exact"/>
        </dgm:presLayoutVars>
      </dgm:prSet>
      <dgm:spPr/>
    </dgm:pt>
    <dgm:pt modelId="{BB60490A-FCD5-4CCE-80CE-09BA613CCBF0}" type="pres">
      <dgm:prSet presAssocID="{82A6EE0C-DD98-4E30-8619-02886EC0F15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338201C-9D4D-4EB8-BE47-AE37553E5E13}" type="pres">
      <dgm:prSet presAssocID="{4EBB0512-C79F-49A2-8231-F2188F440B5B}" presName="spacer" presStyleCnt="0"/>
      <dgm:spPr/>
    </dgm:pt>
    <dgm:pt modelId="{3555E263-22AC-49AB-9EF3-506961665C22}" type="pres">
      <dgm:prSet presAssocID="{D67786AA-F1C3-496C-9360-53E3F21A435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0F9D15B-E7FC-4F60-9864-9BB08A79F62E}" type="pres">
      <dgm:prSet presAssocID="{C488D7E4-BF08-4DB2-A0FA-DC7C21FA3A79}" presName="spacer" presStyleCnt="0"/>
      <dgm:spPr/>
    </dgm:pt>
    <dgm:pt modelId="{DD1E1376-DE9B-493A-BF6A-189C1BDA8CF7}" type="pres">
      <dgm:prSet presAssocID="{FA64BF90-F9A4-4353-ACDC-0A2ABFE32D1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94380D3-F6BE-441A-B114-BBC595ECD735}" type="presOf" srcId="{82A6EE0C-DD98-4E30-8619-02886EC0F153}" destId="{BB60490A-FCD5-4CCE-80CE-09BA613CCBF0}" srcOrd="0" destOrd="0" presId="urn:microsoft.com/office/officeart/2005/8/layout/vList2"/>
    <dgm:cxn modelId="{A4C79398-3426-448A-A8A8-233864BFFEC5}" srcId="{20679D0C-E66C-4EB8-8232-A0825EE73338}" destId="{82A6EE0C-DD98-4E30-8619-02886EC0F153}" srcOrd="0" destOrd="0" parTransId="{14146B5A-7698-4D3A-AF89-5310536BD45E}" sibTransId="{4EBB0512-C79F-49A2-8231-F2188F440B5B}"/>
    <dgm:cxn modelId="{C79494AB-A68D-4E0E-BC4B-FF19D60D4B16}" type="presOf" srcId="{FA64BF90-F9A4-4353-ACDC-0A2ABFE32D13}" destId="{DD1E1376-DE9B-493A-BF6A-189C1BDA8CF7}" srcOrd="0" destOrd="0" presId="urn:microsoft.com/office/officeart/2005/8/layout/vList2"/>
    <dgm:cxn modelId="{D8349740-F070-4938-9CBA-B49319921EA4}" type="presOf" srcId="{D67786AA-F1C3-496C-9360-53E3F21A435F}" destId="{3555E263-22AC-49AB-9EF3-506961665C22}" srcOrd="0" destOrd="0" presId="urn:microsoft.com/office/officeart/2005/8/layout/vList2"/>
    <dgm:cxn modelId="{123FDBD2-9E9E-4406-897D-D07CC2E28EDD}" type="presOf" srcId="{20679D0C-E66C-4EB8-8232-A0825EE73338}" destId="{93BA8989-705E-4EE3-B108-73108EBBFB74}" srcOrd="0" destOrd="0" presId="urn:microsoft.com/office/officeart/2005/8/layout/vList2"/>
    <dgm:cxn modelId="{6E669EFC-F61A-45D1-B577-964890AF41CF}" srcId="{20679D0C-E66C-4EB8-8232-A0825EE73338}" destId="{FA64BF90-F9A4-4353-ACDC-0A2ABFE32D13}" srcOrd="2" destOrd="0" parTransId="{9F1374AD-350A-4255-865F-2C4376431A24}" sibTransId="{A40A4227-DD3C-4568-AFA6-52B69A5426D9}"/>
    <dgm:cxn modelId="{A568468F-161D-4D81-96C5-39E0F2C16EE7}" srcId="{20679D0C-E66C-4EB8-8232-A0825EE73338}" destId="{D67786AA-F1C3-496C-9360-53E3F21A435F}" srcOrd="1" destOrd="0" parTransId="{74F1FDB2-F4BE-428F-A7F0-EE14F620161E}" sibTransId="{C488D7E4-BF08-4DB2-A0FA-DC7C21FA3A79}"/>
    <dgm:cxn modelId="{35C82F56-83F7-4D85-A8D3-EE1903BCFF2C}" type="presParOf" srcId="{93BA8989-705E-4EE3-B108-73108EBBFB74}" destId="{BB60490A-FCD5-4CCE-80CE-09BA613CCBF0}" srcOrd="0" destOrd="0" presId="urn:microsoft.com/office/officeart/2005/8/layout/vList2"/>
    <dgm:cxn modelId="{388E2E4C-D96A-4E70-8602-6FDD139680C7}" type="presParOf" srcId="{93BA8989-705E-4EE3-B108-73108EBBFB74}" destId="{2338201C-9D4D-4EB8-BE47-AE37553E5E13}" srcOrd="1" destOrd="0" presId="urn:microsoft.com/office/officeart/2005/8/layout/vList2"/>
    <dgm:cxn modelId="{51DFA528-5F26-419C-966E-6C8DA4E88706}" type="presParOf" srcId="{93BA8989-705E-4EE3-B108-73108EBBFB74}" destId="{3555E263-22AC-49AB-9EF3-506961665C22}" srcOrd="2" destOrd="0" presId="urn:microsoft.com/office/officeart/2005/8/layout/vList2"/>
    <dgm:cxn modelId="{1F55CA4C-D8CF-4FD7-9391-E9BD8B0E0256}" type="presParOf" srcId="{93BA8989-705E-4EE3-B108-73108EBBFB74}" destId="{A0F9D15B-E7FC-4F60-9864-9BB08A79F62E}" srcOrd="3" destOrd="0" presId="urn:microsoft.com/office/officeart/2005/8/layout/vList2"/>
    <dgm:cxn modelId="{89C53997-3889-4DB3-92C7-F6392703EA87}" type="presParOf" srcId="{93BA8989-705E-4EE3-B108-73108EBBFB74}" destId="{DD1E1376-DE9B-493A-BF6A-189C1BDA8CF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5E8D326-F798-4BA2-85E6-E5F3D1583AC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64A54A57-99DC-4423-8883-C038F368F8FF}">
      <dgm:prSet phldrT="[Tekst]"/>
      <dgm:spPr/>
      <dgm:t>
        <a:bodyPr/>
        <a:lstStyle/>
        <a:p>
          <a:r>
            <a:rPr lang="nl-NL" dirty="0" smtClean="0"/>
            <a:t>Stam + t</a:t>
          </a:r>
          <a:endParaRPr lang="nl-NL" dirty="0"/>
        </a:p>
      </dgm:t>
    </dgm:pt>
    <dgm:pt modelId="{B4C95CEF-96D8-4EE9-88D6-6F2618B6C56F}" type="parTrans" cxnId="{3C352CF8-C6EB-45FB-B3F9-36C884186A98}">
      <dgm:prSet/>
      <dgm:spPr/>
      <dgm:t>
        <a:bodyPr/>
        <a:lstStyle/>
        <a:p>
          <a:endParaRPr lang="nl-NL"/>
        </a:p>
      </dgm:t>
    </dgm:pt>
    <dgm:pt modelId="{F94EB081-598B-4FE7-A09D-B9CF2B54A56F}" type="sibTrans" cxnId="{3C352CF8-C6EB-45FB-B3F9-36C884186A98}">
      <dgm:prSet/>
      <dgm:spPr/>
      <dgm:t>
        <a:bodyPr/>
        <a:lstStyle/>
        <a:p>
          <a:endParaRPr lang="nl-NL"/>
        </a:p>
      </dgm:t>
    </dgm:pt>
    <dgm:pt modelId="{8653C6EF-42A7-4154-A99C-21612FFFAB9B}" type="pres">
      <dgm:prSet presAssocID="{D5E8D326-F798-4BA2-85E6-E5F3D1583ACC}" presName="linear" presStyleCnt="0">
        <dgm:presLayoutVars>
          <dgm:animLvl val="lvl"/>
          <dgm:resizeHandles val="exact"/>
        </dgm:presLayoutVars>
      </dgm:prSet>
      <dgm:spPr/>
    </dgm:pt>
    <dgm:pt modelId="{9EC79D99-F7DD-4D40-BEA5-D1D896DACB5C}" type="pres">
      <dgm:prSet presAssocID="{64A54A57-99DC-4423-8883-C038F368F8FF}" presName="parentText" presStyleLbl="node1" presStyleIdx="0" presStyleCnt="1" custLinFactNeighborX="-419" custLinFactNeighborY="-76974">
        <dgm:presLayoutVars>
          <dgm:chMax val="0"/>
          <dgm:bulletEnabled val="1"/>
        </dgm:presLayoutVars>
      </dgm:prSet>
      <dgm:spPr/>
    </dgm:pt>
  </dgm:ptLst>
  <dgm:cxnLst>
    <dgm:cxn modelId="{1479A534-4992-4198-A88C-CFEF39A1C181}" type="presOf" srcId="{64A54A57-99DC-4423-8883-C038F368F8FF}" destId="{9EC79D99-F7DD-4D40-BEA5-D1D896DACB5C}" srcOrd="0" destOrd="0" presId="urn:microsoft.com/office/officeart/2005/8/layout/vList2"/>
    <dgm:cxn modelId="{3C352CF8-C6EB-45FB-B3F9-36C884186A98}" srcId="{D5E8D326-F798-4BA2-85E6-E5F3D1583ACC}" destId="{64A54A57-99DC-4423-8883-C038F368F8FF}" srcOrd="0" destOrd="0" parTransId="{B4C95CEF-96D8-4EE9-88D6-6F2618B6C56F}" sibTransId="{F94EB081-598B-4FE7-A09D-B9CF2B54A56F}"/>
    <dgm:cxn modelId="{8F515C04-B70D-45FC-89D0-A13383DF8299}" type="presOf" srcId="{D5E8D326-F798-4BA2-85E6-E5F3D1583ACC}" destId="{8653C6EF-42A7-4154-A99C-21612FFFAB9B}" srcOrd="0" destOrd="0" presId="urn:microsoft.com/office/officeart/2005/8/layout/vList2"/>
    <dgm:cxn modelId="{74901CD4-A5B9-4BDD-8909-DCA1E6F1236D}" type="presParOf" srcId="{8653C6EF-42A7-4154-A99C-21612FFFAB9B}" destId="{9EC79D99-F7DD-4D40-BEA5-D1D896DAC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82DB845-EE0F-4AD8-BB36-19C7BBFA9A1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831E9A9F-F0C2-425A-A1C0-4E361893B9C1}">
      <dgm:prSet phldrT="[Tekst]"/>
      <dgm:spPr/>
      <dgm:t>
        <a:bodyPr/>
        <a:lstStyle/>
        <a:p>
          <a:r>
            <a:rPr lang="nl-NL" dirty="0" smtClean="0"/>
            <a:t>Fietsen – Hij fietst</a:t>
          </a:r>
          <a:endParaRPr lang="nl-NL" dirty="0"/>
        </a:p>
      </dgm:t>
    </dgm:pt>
    <dgm:pt modelId="{644AFFD7-C79F-405F-8483-CAD816D16B84}" type="parTrans" cxnId="{93451275-B56E-4941-9C53-CCEE336A5830}">
      <dgm:prSet/>
      <dgm:spPr/>
      <dgm:t>
        <a:bodyPr/>
        <a:lstStyle/>
        <a:p>
          <a:endParaRPr lang="nl-NL"/>
        </a:p>
      </dgm:t>
    </dgm:pt>
    <dgm:pt modelId="{3C60FC75-DF49-42F1-8A66-261277283EC9}" type="sibTrans" cxnId="{93451275-B56E-4941-9C53-CCEE336A5830}">
      <dgm:prSet/>
      <dgm:spPr/>
      <dgm:t>
        <a:bodyPr/>
        <a:lstStyle/>
        <a:p>
          <a:endParaRPr lang="nl-NL"/>
        </a:p>
      </dgm:t>
    </dgm:pt>
    <dgm:pt modelId="{032D88AE-A868-4777-A223-2150C97A240B}">
      <dgm:prSet phldrT="[Tekst]"/>
      <dgm:spPr/>
      <dgm:t>
        <a:bodyPr/>
        <a:lstStyle/>
        <a:p>
          <a:r>
            <a:rPr lang="nl-NL" dirty="0" smtClean="0"/>
            <a:t>Lopen – Jij loopt</a:t>
          </a:r>
          <a:endParaRPr lang="nl-NL" dirty="0"/>
        </a:p>
      </dgm:t>
    </dgm:pt>
    <dgm:pt modelId="{96FDDB40-C8BA-400D-87BD-DE24779379DA}" type="parTrans" cxnId="{A6F4085E-B5F8-48B8-8593-AFAC37A3C288}">
      <dgm:prSet/>
      <dgm:spPr/>
    </dgm:pt>
    <dgm:pt modelId="{7F32B6B5-7980-4621-81ED-C29B49BE1374}" type="sibTrans" cxnId="{A6F4085E-B5F8-48B8-8593-AFAC37A3C288}">
      <dgm:prSet/>
      <dgm:spPr/>
    </dgm:pt>
    <dgm:pt modelId="{550181B1-CBCE-4897-9313-E32976DBF05E}">
      <dgm:prSet phldrT="[Tekst]"/>
      <dgm:spPr/>
      <dgm:t>
        <a:bodyPr/>
        <a:lstStyle/>
        <a:p>
          <a:r>
            <a:rPr lang="nl-NL" dirty="0" smtClean="0"/>
            <a:t>Graven – Zij graaft</a:t>
          </a:r>
          <a:endParaRPr lang="nl-NL" dirty="0"/>
        </a:p>
      </dgm:t>
    </dgm:pt>
    <dgm:pt modelId="{76226BF8-F335-4961-9441-8E2D78A6CDE2}" type="parTrans" cxnId="{A6C6B80F-AF77-4972-99E5-E4FD621D0FCC}">
      <dgm:prSet/>
      <dgm:spPr/>
    </dgm:pt>
    <dgm:pt modelId="{6271FE8B-EF9B-49FA-B05C-760A5F054C2D}" type="sibTrans" cxnId="{A6C6B80F-AF77-4972-99E5-E4FD621D0FCC}">
      <dgm:prSet/>
      <dgm:spPr/>
    </dgm:pt>
    <dgm:pt modelId="{70029BCF-B0B7-4CD5-B6C5-BAB2F497C402}" type="pres">
      <dgm:prSet presAssocID="{B82DB845-EE0F-4AD8-BB36-19C7BBFA9A1C}" presName="linear" presStyleCnt="0">
        <dgm:presLayoutVars>
          <dgm:animLvl val="lvl"/>
          <dgm:resizeHandles val="exact"/>
        </dgm:presLayoutVars>
      </dgm:prSet>
      <dgm:spPr/>
    </dgm:pt>
    <dgm:pt modelId="{0DC29411-BA95-4548-923F-14BA1C0778EF}" type="pres">
      <dgm:prSet presAssocID="{831E9A9F-F0C2-425A-A1C0-4E361893B9C1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F5ADA042-32E0-46C3-A40B-526B1247D69B}" type="pres">
      <dgm:prSet presAssocID="{3C60FC75-DF49-42F1-8A66-261277283EC9}" presName="spacer" presStyleCnt="0"/>
      <dgm:spPr/>
    </dgm:pt>
    <dgm:pt modelId="{70CD11E6-FFEF-4687-9D38-C3E072E3C7A0}" type="pres">
      <dgm:prSet presAssocID="{032D88AE-A868-4777-A223-2150C97A240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E3BA99B8-0F8E-496F-A0DC-D9FA5B44403D}" type="pres">
      <dgm:prSet presAssocID="{7F32B6B5-7980-4621-81ED-C29B49BE1374}" presName="spacer" presStyleCnt="0"/>
      <dgm:spPr/>
    </dgm:pt>
    <dgm:pt modelId="{C647652F-47F3-438F-A58C-731A7EBB4D0C}" type="pres">
      <dgm:prSet presAssocID="{550181B1-CBCE-4897-9313-E32976DBF05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6C6B80F-AF77-4972-99E5-E4FD621D0FCC}" srcId="{B82DB845-EE0F-4AD8-BB36-19C7BBFA9A1C}" destId="{550181B1-CBCE-4897-9313-E32976DBF05E}" srcOrd="2" destOrd="0" parTransId="{76226BF8-F335-4961-9441-8E2D78A6CDE2}" sibTransId="{6271FE8B-EF9B-49FA-B05C-760A5F054C2D}"/>
    <dgm:cxn modelId="{93451275-B56E-4941-9C53-CCEE336A5830}" srcId="{B82DB845-EE0F-4AD8-BB36-19C7BBFA9A1C}" destId="{831E9A9F-F0C2-425A-A1C0-4E361893B9C1}" srcOrd="0" destOrd="0" parTransId="{644AFFD7-C79F-405F-8483-CAD816D16B84}" sibTransId="{3C60FC75-DF49-42F1-8A66-261277283EC9}"/>
    <dgm:cxn modelId="{B42653C0-92B4-459E-9A58-3F279CA34079}" type="presOf" srcId="{B82DB845-EE0F-4AD8-BB36-19C7BBFA9A1C}" destId="{70029BCF-B0B7-4CD5-B6C5-BAB2F497C402}" srcOrd="0" destOrd="0" presId="urn:microsoft.com/office/officeart/2005/8/layout/vList2"/>
    <dgm:cxn modelId="{52C6F07B-EFF4-4F9C-B059-DF33AE0C2888}" type="presOf" srcId="{550181B1-CBCE-4897-9313-E32976DBF05E}" destId="{C647652F-47F3-438F-A58C-731A7EBB4D0C}" srcOrd="0" destOrd="0" presId="urn:microsoft.com/office/officeart/2005/8/layout/vList2"/>
    <dgm:cxn modelId="{A6F4085E-B5F8-48B8-8593-AFAC37A3C288}" srcId="{B82DB845-EE0F-4AD8-BB36-19C7BBFA9A1C}" destId="{032D88AE-A868-4777-A223-2150C97A240B}" srcOrd="1" destOrd="0" parTransId="{96FDDB40-C8BA-400D-87BD-DE24779379DA}" sibTransId="{7F32B6B5-7980-4621-81ED-C29B49BE1374}"/>
    <dgm:cxn modelId="{2452BA87-4DF4-4330-90FA-0A23489F7954}" type="presOf" srcId="{032D88AE-A868-4777-A223-2150C97A240B}" destId="{70CD11E6-FFEF-4687-9D38-C3E072E3C7A0}" srcOrd="0" destOrd="0" presId="urn:microsoft.com/office/officeart/2005/8/layout/vList2"/>
    <dgm:cxn modelId="{317B13F4-D87A-4E86-92AA-D11BCC0CBFEB}" type="presOf" srcId="{831E9A9F-F0C2-425A-A1C0-4E361893B9C1}" destId="{0DC29411-BA95-4548-923F-14BA1C0778EF}" srcOrd="0" destOrd="0" presId="urn:microsoft.com/office/officeart/2005/8/layout/vList2"/>
    <dgm:cxn modelId="{7299B230-EF26-4197-A53C-9957A67FEEFB}" type="presParOf" srcId="{70029BCF-B0B7-4CD5-B6C5-BAB2F497C402}" destId="{0DC29411-BA95-4548-923F-14BA1C0778EF}" srcOrd="0" destOrd="0" presId="urn:microsoft.com/office/officeart/2005/8/layout/vList2"/>
    <dgm:cxn modelId="{C0EA932C-575D-437C-B553-DC68376937D1}" type="presParOf" srcId="{70029BCF-B0B7-4CD5-B6C5-BAB2F497C402}" destId="{F5ADA042-32E0-46C3-A40B-526B1247D69B}" srcOrd="1" destOrd="0" presId="urn:microsoft.com/office/officeart/2005/8/layout/vList2"/>
    <dgm:cxn modelId="{62044753-0629-42E2-8430-6D2B03989EC9}" type="presParOf" srcId="{70029BCF-B0B7-4CD5-B6C5-BAB2F497C402}" destId="{70CD11E6-FFEF-4687-9D38-C3E072E3C7A0}" srcOrd="2" destOrd="0" presId="urn:microsoft.com/office/officeart/2005/8/layout/vList2"/>
    <dgm:cxn modelId="{F5B6C044-463A-460E-98E8-CF4DC4E11457}" type="presParOf" srcId="{70029BCF-B0B7-4CD5-B6C5-BAB2F497C402}" destId="{E3BA99B8-0F8E-496F-A0DC-D9FA5B44403D}" srcOrd="3" destOrd="0" presId="urn:microsoft.com/office/officeart/2005/8/layout/vList2"/>
    <dgm:cxn modelId="{4261EFFA-4CFD-4887-AFB1-7BCD64209890}" type="presParOf" srcId="{70029BCF-B0B7-4CD5-B6C5-BAB2F497C402}" destId="{C647652F-47F3-438F-A58C-731A7EBB4D0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70FA88F-2023-4587-ABC9-D0E3F23ADAC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43FAC002-5546-4259-9D5E-C4DB563B552F}">
      <dgm:prSet phldrT="[Tekst]"/>
      <dgm:spPr/>
      <dgm:t>
        <a:bodyPr/>
        <a:lstStyle/>
        <a:p>
          <a:r>
            <a:rPr lang="nl-NL" dirty="0" smtClean="0"/>
            <a:t>Vinden </a:t>
          </a:r>
          <a:endParaRPr lang="nl-NL" dirty="0"/>
        </a:p>
      </dgm:t>
    </dgm:pt>
    <dgm:pt modelId="{36D75CC8-5D30-4FC5-83EB-CDB3ACC909F4}" type="parTrans" cxnId="{B6A72B5F-3470-4D1B-9E21-ACB175C1C712}">
      <dgm:prSet/>
      <dgm:spPr/>
      <dgm:t>
        <a:bodyPr/>
        <a:lstStyle/>
        <a:p>
          <a:endParaRPr lang="nl-NL"/>
        </a:p>
      </dgm:t>
    </dgm:pt>
    <dgm:pt modelId="{05AAC187-EF31-48EA-B5D0-D2D633E3E8C1}" type="sibTrans" cxnId="{B6A72B5F-3470-4D1B-9E21-ACB175C1C712}">
      <dgm:prSet/>
      <dgm:spPr/>
      <dgm:t>
        <a:bodyPr/>
        <a:lstStyle/>
        <a:p>
          <a:endParaRPr lang="nl-NL"/>
        </a:p>
      </dgm:t>
    </dgm:pt>
    <dgm:pt modelId="{DB048398-C0AF-4FD5-A6D8-450AB1C40717}">
      <dgm:prSet phldrT="[Tekst]"/>
      <dgm:spPr/>
      <dgm:t>
        <a:bodyPr/>
        <a:lstStyle/>
        <a:p>
          <a:r>
            <a:rPr lang="nl-NL" dirty="0" smtClean="0"/>
            <a:t>Ik vind</a:t>
          </a:r>
          <a:endParaRPr lang="nl-NL" dirty="0"/>
        </a:p>
      </dgm:t>
    </dgm:pt>
    <dgm:pt modelId="{2D2D9228-8BD5-4A8A-98AF-A5BEA1F66ECD}" type="parTrans" cxnId="{55BBE24E-ABB6-4240-BD78-D4BA112BEB86}">
      <dgm:prSet/>
      <dgm:spPr/>
    </dgm:pt>
    <dgm:pt modelId="{9DCC0D0D-06C6-4898-B47D-7E0DA1E72D51}" type="sibTrans" cxnId="{55BBE24E-ABB6-4240-BD78-D4BA112BEB86}">
      <dgm:prSet/>
      <dgm:spPr/>
    </dgm:pt>
    <dgm:pt modelId="{76FDE50F-03BB-46C3-B7CA-3B17D0F0777B}">
      <dgm:prSet phldrT="[Tekst]"/>
      <dgm:spPr/>
      <dgm:t>
        <a:bodyPr/>
        <a:lstStyle/>
        <a:p>
          <a:r>
            <a:rPr lang="nl-NL" dirty="0" smtClean="0"/>
            <a:t>Hij vindt (stam + t)</a:t>
          </a:r>
          <a:endParaRPr lang="nl-NL" dirty="0"/>
        </a:p>
      </dgm:t>
    </dgm:pt>
    <dgm:pt modelId="{642D5558-AA49-43A7-856C-7F473729D261}" type="parTrans" cxnId="{BFC484E9-79A9-4815-A5CB-8921D01EC01B}">
      <dgm:prSet/>
      <dgm:spPr/>
    </dgm:pt>
    <dgm:pt modelId="{8DC903E8-0E50-4148-8F12-16FB6188052E}" type="sibTrans" cxnId="{BFC484E9-79A9-4815-A5CB-8921D01EC01B}">
      <dgm:prSet/>
      <dgm:spPr/>
    </dgm:pt>
    <dgm:pt modelId="{A4FA9B19-A7B6-4F3F-B25F-9E2D9F5550EE}" type="pres">
      <dgm:prSet presAssocID="{470FA88F-2023-4587-ABC9-D0E3F23ADACA}" presName="linear" presStyleCnt="0">
        <dgm:presLayoutVars>
          <dgm:animLvl val="lvl"/>
          <dgm:resizeHandles val="exact"/>
        </dgm:presLayoutVars>
      </dgm:prSet>
      <dgm:spPr/>
    </dgm:pt>
    <dgm:pt modelId="{3B1F42AE-8C04-4996-A2CA-D87EE61EAE11}" type="pres">
      <dgm:prSet presAssocID="{43FAC002-5546-4259-9D5E-C4DB563B552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3E14AAD-6D15-457B-B3E0-0D2A654042B9}" type="pres">
      <dgm:prSet presAssocID="{05AAC187-EF31-48EA-B5D0-D2D633E3E8C1}" presName="spacer" presStyleCnt="0"/>
      <dgm:spPr/>
    </dgm:pt>
    <dgm:pt modelId="{6186FB65-4880-4B48-8EA0-88D2B5E9A6E9}" type="pres">
      <dgm:prSet presAssocID="{DB048398-C0AF-4FD5-A6D8-450AB1C4071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EECC9FA-5BC9-4A02-BBDD-20140317FF91}" type="pres">
      <dgm:prSet presAssocID="{9DCC0D0D-06C6-4898-B47D-7E0DA1E72D51}" presName="spacer" presStyleCnt="0"/>
      <dgm:spPr/>
    </dgm:pt>
    <dgm:pt modelId="{0206FDFF-DAA5-47C3-9212-CA6001AD0D40}" type="pres">
      <dgm:prSet presAssocID="{76FDE50F-03BB-46C3-B7CA-3B17D0F0777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269E09B-98AB-4C55-90AC-18A9A73B4231}" type="presOf" srcId="{43FAC002-5546-4259-9D5E-C4DB563B552F}" destId="{3B1F42AE-8C04-4996-A2CA-D87EE61EAE11}" srcOrd="0" destOrd="0" presId="urn:microsoft.com/office/officeart/2005/8/layout/vList2"/>
    <dgm:cxn modelId="{609790AE-AFCF-41E5-A8B7-8EA1D3D352FF}" type="presOf" srcId="{470FA88F-2023-4587-ABC9-D0E3F23ADACA}" destId="{A4FA9B19-A7B6-4F3F-B25F-9E2D9F5550EE}" srcOrd="0" destOrd="0" presId="urn:microsoft.com/office/officeart/2005/8/layout/vList2"/>
    <dgm:cxn modelId="{BFC484E9-79A9-4815-A5CB-8921D01EC01B}" srcId="{470FA88F-2023-4587-ABC9-D0E3F23ADACA}" destId="{76FDE50F-03BB-46C3-B7CA-3B17D0F0777B}" srcOrd="2" destOrd="0" parTransId="{642D5558-AA49-43A7-856C-7F473729D261}" sibTransId="{8DC903E8-0E50-4148-8F12-16FB6188052E}"/>
    <dgm:cxn modelId="{FB9B329A-C881-4B4A-AA50-FBF5F084FF1A}" type="presOf" srcId="{DB048398-C0AF-4FD5-A6D8-450AB1C40717}" destId="{6186FB65-4880-4B48-8EA0-88D2B5E9A6E9}" srcOrd="0" destOrd="0" presId="urn:microsoft.com/office/officeart/2005/8/layout/vList2"/>
    <dgm:cxn modelId="{81565114-A0FC-4139-9736-A1EDFB06EE10}" type="presOf" srcId="{76FDE50F-03BB-46C3-B7CA-3B17D0F0777B}" destId="{0206FDFF-DAA5-47C3-9212-CA6001AD0D40}" srcOrd="0" destOrd="0" presId="urn:microsoft.com/office/officeart/2005/8/layout/vList2"/>
    <dgm:cxn modelId="{B6A72B5F-3470-4D1B-9E21-ACB175C1C712}" srcId="{470FA88F-2023-4587-ABC9-D0E3F23ADACA}" destId="{43FAC002-5546-4259-9D5E-C4DB563B552F}" srcOrd="0" destOrd="0" parTransId="{36D75CC8-5D30-4FC5-83EB-CDB3ACC909F4}" sibTransId="{05AAC187-EF31-48EA-B5D0-D2D633E3E8C1}"/>
    <dgm:cxn modelId="{55BBE24E-ABB6-4240-BD78-D4BA112BEB86}" srcId="{470FA88F-2023-4587-ABC9-D0E3F23ADACA}" destId="{DB048398-C0AF-4FD5-A6D8-450AB1C40717}" srcOrd="1" destOrd="0" parTransId="{2D2D9228-8BD5-4A8A-98AF-A5BEA1F66ECD}" sibTransId="{9DCC0D0D-06C6-4898-B47D-7E0DA1E72D51}"/>
    <dgm:cxn modelId="{06A99F89-E37B-4BED-9B6F-BDED47BD7F92}" type="presParOf" srcId="{A4FA9B19-A7B6-4F3F-B25F-9E2D9F5550EE}" destId="{3B1F42AE-8C04-4996-A2CA-D87EE61EAE11}" srcOrd="0" destOrd="0" presId="urn:microsoft.com/office/officeart/2005/8/layout/vList2"/>
    <dgm:cxn modelId="{2B86766F-072D-4683-A482-F45D615A2781}" type="presParOf" srcId="{A4FA9B19-A7B6-4F3F-B25F-9E2D9F5550EE}" destId="{C3E14AAD-6D15-457B-B3E0-0D2A654042B9}" srcOrd="1" destOrd="0" presId="urn:microsoft.com/office/officeart/2005/8/layout/vList2"/>
    <dgm:cxn modelId="{391AFDBF-4A62-49D2-ADEF-3B5BB930F81C}" type="presParOf" srcId="{A4FA9B19-A7B6-4F3F-B25F-9E2D9F5550EE}" destId="{6186FB65-4880-4B48-8EA0-88D2B5E9A6E9}" srcOrd="2" destOrd="0" presId="urn:microsoft.com/office/officeart/2005/8/layout/vList2"/>
    <dgm:cxn modelId="{11F2DF2A-C06E-410F-AA70-0EC851D87FE9}" type="presParOf" srcId="{A4FA9B19-A7B6-4F3F-B25F-9E2D9F5550EE}" destId="{EEECC9FA-5BC9-4A02-BBDD-20140317FF91}" srcOrd="3" destOrd="0" presId="urn:microsoft.com/office/officeart/2005/8/layout/vList2"/>
    <dgm:cxn modelId="{2E3F61CC-18AF-4096-BC98-D5F03211081D}" type="presParOf" srcId="{A4FA9B19-A7B6-4F3F-B25F-9E2D9F5550EE}" destId="{0206FDFF-DAA5-47C3-9212-CA6001AD0D4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F8E2625-0550-4A26-8F06-3B2AEB05FB1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4B629893-767B-4FA0-80DF-7E0C4446698F}">
      <dgm:prSet phldrT="[Tekst]"/>
      <dgm:spPr/>
      <dgm:t>
        <a:bodyPr/>
        <a:lstStyle/>
        <a:p>
          <a:r>
            <a:rPr lang="nl-NL" dirty="0" smtClean="0"/>
            <a:t>In het meervoud.</a:t>
          </a:r>
          <a:endParaRPr lang="nl-NL" dirty="0"/>
        </a:p>
      </dgm:t>
    </dgm:pt>
    <dgm:pt modelId="{899C3BC5-5F27-41E7-AFD5-E4F38EDFB61D}" type="parTrans" cxnId="{8F0F2F6A-03FA-4A26-9AE6-CABFF4F8CE9E}">
      <dgm:prSet/>
      <dgm:spPr/>
      <dgm:t>
        <a:bodyPr/>
        <a:lstStyle/>
        <a:p>
          <a:endParaRPr lang="nl-NL"/>
        </a:p>
      </dgm:t>
    </dgm:pt>
    <dgm:pt modelId="{2EF870E1-A97D-49D2-9BD2-B77B53CD8B3A}" type="sibTrans" cxnId="{8F0F2F6A-03FA-4A26-9AE6-CABFF4F8CE9E}">
      <dgm:prSet/>
      <dgm:spPr/>
      <dgm:t>
        <a:bodyPr/>
        <a:lstStyle/>
        <a:p>
          <a:endParaRPr lang="nl-NL"/>
        </a:p>
      </dgm:t>
    </dgm:pt>
    <dgm:pt modelId="{87B0D66A-011B-479F-AC7D-ABE31FFA9BBD}">
      <dgm:prSet phldrT="[Tekst]"/>
      <dgm:spPr/>
      <dgm:t>
        <a:bodyPr/>
        <a:lstStyle/>
        <a:p>
          <a:r>
            <a:rPr lang="nl-NL" dirty="0" smtClean="0"/>
            <a:t>Dus: wij / jullie / zij </a:t>
          </a:r>
          <a:endParaRPr lang="nl-NL" dirty="0"/>
        </a:p>
      </dgm:t>
    </dgm:pt>
    <dgm:pt modelId="{774B84E6-2E0B-4DFF-8D4C-7BCCB883208E}" type="parTrans" cxnId="{87B102A0-2FDD-4644-A23B-CD790857C831}">
      <dgm:prSet/>
      <dgm:spPr/>
    </dgm:pt>
    <dgm:pt modelId="{CCE06C25-2CC9-43D6-9AA4-F048C7B9F576}" type="sibTrans" cxnId="{87B102A0-2FDD-4644-A23B-CD790857C831}">
      <dgm:prSet/>
      <dgm:spPr/>
    </dgm:pt>
    <dgm:pt modelId="{E29FDBD3-61B5-4748-BBF5-0C1853B7E881}" type="pres">
      <dgm:prSet presAssocID="{1F8E2625-0550-4A26-8F06-3B2AEB05FB15}" presName="linear" presStyleCnt="0">
        <dgm:presLayoutVars>
          <dgm:animLvl val="lvl"/>
          <dgm:resizeHandles val="exact"/>
        </dgm:presLayoutVars>
      </dgm:prSet>
      <dgm:spPr/>
    </dgm:pt>
    <dgm:pt modelId="{E8F4BBE8-AD1B-4250-83D7-54E34DECDA3B}" type="pres">
      <dgm:prSet presAssocID="{4B629893-767B-4FA0-80DF-7E0C4446698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5A62FDB-0AE2-48DE-A930-A633D10AA01F}" type="pres">
      <dgm:prSet presAssocID="{2EF870E1-A97D-49D2-9BD2-B77B53CD8B3A}" presName="spacer" presStyleCnt="0"/>
      <dgm:spPr/>
    </dgm:pt>
    <dgm:pt modelId="{09039D33-922A-45F5-BE99-C75C8A4005FC}" type="pres">
      <dgm:prSet presAssocID="{87B0D66A-011B-479F-AC7D-ABE31FFA9BB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A0C4395E-D2F6-493A-BE08-12337BEB873B}" type="presOf" srcId="{1F8E2625-0550-4A26-8F06-3B2AEB05FB15}" destId="{E29FDBD3-61B5-4748-BBF5-0C1853B7E881}" srcOrd="0" destOrd="0" presId="urn:microsoft.com/office/officeart/2005/8/layout/vList2"/>
    <dgm:cxn modelId="{EBB22684-65FB-4355-ACE0-2F613E7D0548}" type="presOf" srcId="{4B629893-767B-4FA0-80DF-7E0C4446698F}" destId="{E8F4BBE8-AD1B-4250-83D7-54E34DECDA3B}" srcOrd="0" destOrd="0" presId="urn:microsoft.com/office/officeart/2005/8/layout/vList2"/>
    <dgm:cxn modelId="{8F0F2F6A-03FA-4A26-9AE6-CABFF4F8CE9E}" srcId="{1F8E2625-0550-4A26-8F06-3B2AEB05FB15}" destId="{4B629893-767B-4FA0-80DF-7E0C4446698F}" srcOrd="0" destOrd="0" parTransId="{899C3BC5-5F27-41E7-AFD5-E4F38EDFB61D}" sibTransId="{2EF870E1-A97D-49D2-9BD2-B77B53CD8B3A}"/>
    <dgm:cxn modelId="{87B102A0-2FDD-4644-A23B-CD790857C831}" srcId="{1F8E2625-0550-4A26-8F06-3B2AEB05FB15}" destId="{87B0D66A-011B-479F-AC7D-ABE31FFA9BBD}" srcOrd="1" destOrd="0" parTransId="{774B84E6-2E0B-4DFF-8D4C-7BCCB883208E}" sibTransId="{CCE06C25-2CC9-43D6-9AA4-F048C7B9F576}"/>
    <dgm:cxn modelId="{7D11EC40-FEE4-40F6-B7A9-9D9C6315F4B5}" type="presOf" srcId="{87B0D66A-011B-479F-AC7D-ABE31FFA9BBD}" destId="{09039D33-922A-45F5-BE99-C75C8A4005FC}" srcOrd="0" destOrd="0" presId="urn:microsoft.com/office/officeart/2005/8/layout/vList2"/>
    <dgm:cxn modelId="{CFF5A22A-5C67-4F6E-92EB-85703EE672C3}" type="presParOf" srcId="{E29FDBD3-61B5-4748-BBF5-0C1853B7E881}" destId="{E8F4BBE8-AD1B-4250-83D7-54E34DECDA3B}" srcOrd="0" destOrd="0" presId="urn:microsoft.com/office/officeart/2005/8/layout/vList2"/>
    <dgm:cxn modelId="{0163AF96-2652-41C6-BB8E-D14761A759F5}" type="presParOf" srcId="{E29FDBD3-61B5-4748-BBF5-0C1853B7E881}" destId="{45A62FDB-0AE2-48DE-A930-A633D10AA01F}" srcOrd="1" destOrd="0" presId="urn:microsoft.com/office/officeart/2005/8/layout/vList2"/>
    <dgm:cxn modelId="{9A695D25-855D-467D-9C27-36ACC9F09CDF}" type="presParOf" srcId="{E29FDBD3-61B5-4748-BBF5-0C1853B7E881}" destId="{09039D33-922A-45F5-BE99-C75C8A4005F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4D78EFE-6F4D-4F87-A840-6B2A00D740BD}">
      <dsp:nvSpPr>
        <dsp:cNvPr id="0" name=""/>
        <dsp:cNvSpPr/>
      </dsp:nvSpPr>
      <dsp:spPr>
        <a:xfrm>
          <a:off x="0" y="1145474"/>
          <a:ext cx="7499350" cy="25096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Als iets nu of later gebeurt.</a:t>
          </a:r>
          <a:endParaRPr lang="nl-NL" sz="6500" kern="1200" dirty="0"/>
        </a:p>
      </dsp:txBody>
      <dsp:txXfrm>
        <a:off x="0" y="1145474"/>
        <a:ext cx="7499350" cy="250965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DB18CFE-38B3-4151-9FF1-DD3F5BD5BDE4}">
      <dsp:nvSpPr>
        <dsp:cNvPr id="0" name=""/>
        <dsp:cNvSpPr/>
      </dsp:nvSpPr>
      <dsp:spPr>
        <a:xfrm>
          <a:off x="0" y="32399"/>
          <a:ext cx="7499350" cy="2281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000" kern="1200" dirty="0" smtClean="0"/>
            <a:t>Nu: </a:t>
          </a:r>
          <a:endParaRPr lang="nl-NL" sz="6000" kern="1200" dirty="0"/>
        </a:p>
      </dsp:txBody>
      <dsp:txXfrm>
        <a:off x="0" y="32399"/>
        <a:ext cx="7499350" cy="2281500"/>
      </dsp:txXfrm>
    </dsp:sp>
    <dsp:sp modelId="{FE6665E3-94B4-4C72-A82A-41BDECB1B34B}">
      <dsp:nvSpPr>
        <dsp:cNvPr id="0" name=""/>
        <dsp:cNvSpPr/>
      </dsp:nvSpPr>
      <dsp:spPr>
        <a:xfrm>
          <a:off x="0" y="2486699"/>
          <a:ext cx="7499350" cy="2281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000" kern="1200" dirty="0" smtClean="0"/>
            <a:t>Ik loop naar de </a:t>
          </a:r>
          <a:r>
            <a:rPr lang="nl-NL" sz="6000" kern="1200" dirty="0" err="1" smtClean="0"/>
            <a:t>Action</a:t>
          </a:r>
          <a:r>
            <a:rPr lang="nl-NL" sz="6000" kern="1200" dirty="0" smtClean="0"/>
            <a:t>.</a:t>
          </a:r>
          <a:endParaRPr lang="nl-NL" sz="6000" kern="1200" dirty="0"/>
        </a:p>
      </dsp:txBody>
      <dsp:txXfrm>
        <a:off x="0" y="2486699"/>
        <a:ext cx="7499350" cy="228150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5161CC4-6E14-4AC6-A467-CFCDBE933529}">
      <dsp:nvSpPr>
        <dsp:cNvPr id="0" name=""/>
        <dsp:cNvSpPr/>
      </dsp:nvSpPr>
      <dsp:spPr>
        <a:xfrm>
          <a:off x="0" y="32399"/>
          <a:ext cx="7499350" cy="2281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000" kern="1200" dirty="0" smtClean="0"/>
            <a:t>Later:</a:t>
          </a:r>
          <a:endParaRPr lang="nl-NL" sz="6000" kern="1200" dirty="0"/>
        </a:p>
      </dsp:txBody>
      <dsp:txXfrm>
        <a:off x="0" y="32399"/>
        <a:ext cx="7499350" cy="2281500"/>
      </dsp:txXfrm>
    </dsp:sp>
    <dsp:sp modelId="{1F4E4BEE-3D3B-438C-BA19-EAFA08385E0F}">
      <dsp:nvSpPr>
        <dsp:cNvPr id="0" name=""/>
        <dsp:cNvSpPr/>
      </dsp:nvSpPr>
      <dsp:spPr>
        <a:xfrm>
          <a:off x="0" y="2486699"/>
          <a:ext cx="7499350" cy="2281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000" kern="1200" dirty="0" smtClean="0"/>
            <a:t>Morgen fiets ik naar de </a:t>
          </a:r>
          <a:r>
            <a:rPr lang="nl-NL" sz="6000" kern="1200" dirty="0" err="1" smtClean="0"/>
            <a:t>Action</a:t>
          </a:r>
          <a:r>
            <a:rPr lang="nl-NL" sz="6000" kern="1200" dirty="0" smtClean="0"/>
            <a:t>.</a:t>
          </a:r>
          <a:endParaRPr lang="nl-NL" sz="6000" kern="1200" dirty="0"/>
        </a:p>
      </dsp:txBody>
      <dsp:txXfrm>
        <a:off x="0" y="2486699"/>
        <a:ext cx="7499350" cy="228150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BB97D7B-FD10-4238-B03A-8ECC4D148987}">
      <dsp:nvSpPr>
        <dsp:cNvPr id="0" name=""/>
        <dsp:cNvSpPr/>
      </dsp:nvSpPr>
      <dsp:spPr>
        <a:xfrm>
          <a:off x="0" y="689174"/>
          <a:ext cx="7499350" cy="3422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Je schrijft eerst de stam van het werkwoord op.</a:t>
          </a:r>
          <a:endParaRPr lang="nl-NL" sz="6500" kern="1200" dirty="0"/>
        </a:p>
      </dsp:txBody>
      <dsp:txXfrm>
        <a:off x="0" y="689174"/>
        <a:ext cx="7499350" cy="342225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336905F-606B-4500-B4CA-16DBC03CF4DC}">
      <dsp:nvSpPr>
        <dsp:cNvPr id="0" name=""/>
        <dsp:cNvSpPr/>
      </dsp:nvSpPr>
      <dsp:spPr>
        <a:xfrm>
          <a:off x="0" y="12348"/>
          <a:ext cx="5298554" cy="2578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800" kern="1200" dirty="0" smtClean="0"/>
            <a:t>De stam is de kortste vorm van het werkwoord. De ik-vorm.</a:t>
          </a:r>
          <a:endParaRPr lang="nl-NL" sz="3800" kern="1200" dirty="0"/>
        </a:p>
      </dsp:txBody>
      <dsp:txXfrm>
        <a:off x="0" y="12348"/>
        <a:ext cx="5298554" cy="257868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B60490A-FCD5-4CCE-80CE-09BA613CCBF0}">
      <dsp:nvSpPr>
        <dsp:cNvPr id="0" name=""/>
        <dsp:cNvSpPr/>
      </dsp:nvSpPr>
      <dsp:spPr>
        <a:xfrm>
          <a:off x="0" y="7559"/>
          <a:ext cx="7499350" cy="147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300" kern="1200" dirty="0" smtClean="0"/>
            <a:t>Fietsen –  Ik fiets</a:t>
          </a:r>
          <a:endParaRPr lang="nl-NL" sz="6300" kern="1200" dirty="0"/>
        </a:p>
      </dsp:txBody>
      <dsp:txXfrm>
        <a:off x="0" y="7559"/>
        <a:ext cx="7499350" cy="1474200"/>
      </dsp:txXfrm>
    </dsp:sp>
    <dsp:sp modelId="{3555E263-22AC-49AB-9EF3-506961665C22}">
      <dsp:nvSpPr>
        <dsp:cNvPr id="0" name=""/>
        <dsp:cNvSpPr/>
      </dsp:nvSpPr>
      <dsp:spPr>
        <a:xfrm>
          <a:off x="0" y="1663199"/>
          <a:ext cx="7499350" cy="147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300" kern="1200" dirty="0" smtClean="0"/>
            <a:t>Lopen – Ik loop</a:t>
          </a:r>
          <a:endParaRPr lang="nl-NL" sz="6300" kern="1200" dirty="0"/>
        </a:p>
      </dsp:txBody>
      <dsp:txXfrm>
        <a:off x="0" y="1663199"/>
        <a:ext cx="7499350" cy="1474200"/>
      </dsp:txXfrm>
    </dsp:sp>
    <dsp:sp modelId="{DD1E1376-DE9B-493A-BF6A-189C1BDA8CF7}">
      <dsp:nvSpPr>
        <dsp:cNvPr id="0" name=""/>
        <dsp:cNvSpPr/>
      </dsp:nvSpPr>
      <dsp:spPr>
        <a:xfrm>
          <a:off x="0" y="3318840"/>
          <a:ext cx="7499350" cy="147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300" kern="1200" dirty="0" smtClean="0"/>
            <a:t>Graven – Ik graaf</a:t>
          </a:r>
          <a:endParaRPr lang="nl-NL" sz="6300" kern="1200" dirty="0"/>
        </a:p>
      </dsp:txBody>
      <dsp:txXfrm>
        <a:off x="0" y="3318840"/>
        <a:ext cx="7499350" cy="147420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EC79D99-F7DD-4D40-BEA5-D1D896DACB5C}">
      <dsp:nvSpPr>
        <dsp:cNvPr id="0" name=""/>
        <dsp:cNvSpPr/>
      </dsp:nvSpPr>
      <dsp:spPr>
        <a:xfrm>
          <a:off x="0" y="469025"/>
          <a:ext cx="7499350" cy="152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Stam + t</a:t>
          </a:r>
          <a:endParaRPr lang="nl-NL" sz="6500" kern="1200" dirty="0"/>
        </a:p>
      </dsp:txBody>
      <dsp:txXfrm>
        <a:off x="0" y="469025"/>
        <a:ext cx="7499350" cy="152100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DC29411-BA95-4548-923F-14BA1C0778EF}">
      <dsp:nvSpPr>
        <dsp:cNvPr id="0" name=""/>
        <dsp:cNvSpPr/>
      </dsp:nvSpPr>
      <dsp:spPr>
        <a:xfrm>
          <a:off x="0" y="7559"/>
          <a:ext cx="7499350" cy="147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300" kern="1200" dirty="0" smtClean="0"/>
            <a:t>Fietsen – Hij fietst</a:t>
          </a:r>
          <a:endParaRPr lang="nl-NL" sz="6300" kern="1200" dirty="0"/>
        </a:p>
      </dsp:txBody>
      <dsp:txXfrm>
        <a:off x="0" y="7559"/>
        <a:ext cx="7499350" cy="1474200"/>
      </dsp:txXfrm>
    </dsp:sp>
    <dsp:sp modelId="{70CD11E6-FFEF-4687-9D38-C3E072E3C7A0}">
      <dsp:nvSpPr>
        <dsp:cNvPr id="0" name=""/>
        <dsp:cNvSpPr/>
      </dsp:nvSpPr>
      <dsp:spPr>
        <a:xfrm>
          <a:off x="0" y="1663199"/>
          <a:ext cx="7499350" cy="147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300" kern="1200" dirty="0" smtClean="0"/>
            <a:t>Lopen – Jij loopt</a:t>
          </a:r>
          <a:endParaRPr lang="nl-NL" sz="6300" kern="1200" dirty="0"/>
        </a:p>
      </dsp:txBody>
      <dsp:txXfrm>
        <a:off x="0" y="1663199"/>
        <a:ext cx="7499350" cy="1474200"/>
      </dsp:txXfrm>
    </dsp:sp>
    <dsp:sp modelId="{C647652F-47F3-438F-A58C-731A7EBB4D0C}">
      <dsp:nvSpPr>
        <dsp:cNvPr id="0" name=""/>
        <dsp:cNvSpPr/>
      </dsp:nvSpPr>
      <dsp:spPr>
        <a:xfrm>
          <a:off x="0" y="3318840"/>
          <a:ext cx="7499350" cy="147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300" kern="1200" dirty="0" smtClean="0"/>
            <a:t>Graven – Zij graaft</a:t>
          </a:r>
          <a:endParaRPr lang="nl-NL" sz="6300" kern="1200" dirty="0"/>
        </a:p>
      </dsp:txBody>
      <dsp:txXfrm>
        <a:off x="0" y="3318840"/>
        <a:ext cx="7499350" cy="147420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B1F42AE-8C04-4996-A2CA-D87EE61EAE11}">
      <dsp:nvSpPr>
        <dsp:cNvPr id="0" name=""/>
        <dsp:cNvSpPr/>
      </dsp:nvSpPr>
      <dsp:spPr>
        <a:xfrm>
          <a:off x="0" y="7559"/>
          <a:ext cx="7499350" cy="147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300" kern="1200" dirty="0" smtClean="0"/>
            <a:t>Vinden </a:t>
          </a:r>
          <a:endParaRPr lang="nl-NL" sz="6300" kern="1200" dirty="0"/>
        </a:p>
      </dsp:txBody>
      <dsp:txXfrm>
        <a:off x="0" y="7559"/>
        <a:ext cx="7499350" cy="1474200"/>
      </dsp:txXfrm>
    </dsp:sp>
    <dsp:sp modelId="{6186FB65-4880-4B48-8EA0-88D2B5E9A6E9}">
      <dsp:nvSpPr>
        <dsp:cNvPr id="0" name=""/>
        <dsp:cNvSpPr/>
      </dsp:nvSpPr>
      <dsp:spPr>
        <a:xfrm>
          <a:off x="0" y="1663199"/>
          <a:ext cx="7499350" cy="147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300" kern="1200" dirty="0" smtClean="0"/>
            <a:t>Ik vind</a:t>
          </a:r>
          <a:endParaRPr lang="nl-NL" sz="6300" kern="1200" dirty="0"/>
        </a:p>
      </dsp:txBody>
      <dsp:txXfrm>
        <a:off x="0" y="1663199"/>
        <a:ext cx="7499350" cy="1474200"/>
      </dsp:txXfrm>
    </dsp:sp>
    <dsp:sp modelId="{0206FDFF-DAA5-47C3-9212-CA6001AD0D40}">
      <dsp:nvSpPr>
        <dsp:cNvPr id="0" name=""/>
        <dsp:cNvSpPr/>
      </dsp:nvSpPr>
      <dsp:spPr>
        <a:xfrm>
          <a:off x="0" y="3318840"/>
          <a:ext cx="7499350" cy="147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300" kern="1200" dirty="0" smtClean="0"/>
            <a:t>Hij vindt (stam + t)</a:t>
          </a:r>
          <a:endParaRPr lang="nl-NL" sz="6300" kern="1200" dirty="0"/>
        </a:p>
      </dsp:txBody>
      <dsp:txXfrm>
        <a:off x="0" y="3318840"/>
        <a:ext cx="7499350" cy="1474200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8F4BBE8-AD1B-4250-83D7-54E34DECDA3B}">
      <dsp:nvSpPr>
        <dsp:cNvPr id="0" name=""/>
        <dsp:cNvSpPr/>
      </dsp:nvSpPr>
      <dsp:spPr>
        <a:xfrm>
          <a:off x="0" y="785699"/>
          <a:ext cx="7499350" cy="152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In het meervoud.</a:t>
          </a:r>
          <a:endParaRPr lang="nl-NL" sz="6500" kern="1200" dirty="0"/>
        </a:p>
      </dsp:txBody>
      <dsp:txXfrm>
        <a:off x="0" y="785699"/>
        <a:ext cx="7499350" cy="1521000"/>
      </dsp:txXfrm>
    </dsp:sp>
    <dsp:sp modelId="{09039D33-922A-45F5-BE99-C75C8A4005FC}">
      <dsp:nvSpPr>
        <dsp:cNvPr id="0" name=""/>
        <dsp:cNvSpPr/>
      </dsp:nvSpPr>
      <dsp:spPr>
        <a:xfrm>
          <a:off x="0" y="2493900"/>
          <a:ext cx="7499350" cy="152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Dus: wij / jullie / zij </a:t>
          </a:r>
          <a:endParaRPr lang="nl-NL" sz="6500" kern="1200" dirty="0"/>
        </a:p>
      </dsp:txBody>
      <dsp:txXfrm>
        <a:off x="0" y="2493900"/>
        <a:ext cx="7499350" cy="1521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C06579-B842-4E94-8866-9821236667F8}" type="datetimeFigureOut">
              <a:rPr lang="nl-NL" smtClean="0"/>
              <a:t>15-10-2014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0DB65C-5084-4C3D-A1F4-8F455F4887D9}" type="slidenum">
              <a:rPr lang="nl-NL" smtClean="0"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22" name="Ondertitel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nl-NL" smtClean="0"/>
              <a:t>Klik om het opmaakprofiel van de modelondertitel te bewerken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09739C-0B5A-44FD-A2B0-784FCF2E6DED}" type="datetime1">
              <a:rPr lang="nl-NL" smtClean="0"/>
              <a:t>15-10-2014</a:t>
            </a:fld>
            <a:endParaRPr lang="nl-NL"/>
          </a:p>
        </p:txBody>
      </p:sp>
      <p:sp>
        <p:nvSpPr>
          <p:cNvPr id="20" name="Tijdelijke aanduiding voor voettekst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66D70D-356D-439F-96AB-F90795810DCE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Ova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EB9B0A-91AB-400E-A072-5DD28B045533}" type="datetime1">
              <a:rPr lang="nl-NL" smtClean="0"/>
              <a:t>15-10-2014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66D70D-356D-439F-96AB-F90795810DC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8B0604-4C8A-499B-86A3-29BDEAF18E9D}" type="datetime1">
              <a:rPr lang="nl-NL" smtClean="0"/>
              <a:t>15-10-2014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66D70D-356D-439F-96AB-F90795810DCE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Rechthoe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3134BE-4F17-4B79-8642-08273C5AB7B0}" type="datetime1">
              <a:rPr lang="nl-NL" smtClean="0"/>
              <a:t>15-10-2014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66D70D-356D-439F-96AB-F90795810DC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1CCB2C-68CC-454B-B728-F015507572B2}" type="datetime1">
              <a:rPr lang="nl-NL" smtClean="0"/>
              <a:t>15-10-2014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66D70D-356D-439F-96AB-F90795810DC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AF1D50-8FE6-493C-9B7F-EC3F1A3E9A47}" type="datetime1">
              <a:rPr lang="nl-NL" smtClean="0"/>
              <a:t>15-10-2014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66D70D-356D-439F-96AB-F90795810DC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ED4E1B-FBF3-45DB-848A-6ACB556373DE}" type="datetime1">
              <a:rPr lang="nl-NL" smtClean="0"/>
              <a:t>15-10-2014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66D70D-356D-439F-96AB-F90795810DCE}" type="slidenum">
              <a:rPr lang="nl-NL" smtClean="0"/>
              <a:t>‹nr.›</a:t>
            </a:fld>
            <a:endParaRPr lang="nl-NL"/>
          </a:p>
        </p:txBody>
      </p:sp>
      <p:sp>
        <p:nvSpPr>
          <p:cNvPr id="6" name="Rechthoe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800BC6-6458-4982-AB1F-40E0ACBAAF8F}" type="datetime1">
              <a:rPr lang="nl-NL" smtClean="0"/>
              <a:t>15-10-2014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66D70D-356D-439F-96AB-F90795810DC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357271-99BE-4B1C-B396-56975264A08C}" type="datetime1">
              <a:rPr lang="nl-NL" smtClean="0"/>
              <a:t>15-10-2014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66D70D-356D-439F-96AB-F90795810DCE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Rechthoe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nl-NL" smtClean="0"/>
              <a:t>Klik op het pictogram als u een afbeelding wilt toevoegen</a:t>
            </a:r>
            <a:endParaRPr kumimoji="0" lang="en-US" dirty="0"/>
          </a:p>
        </p:txBody>
      </p:sp>
      <p:sp>
        <p:nvSpPr>
          <p:cNvPr id="9" name="Stroomdiagram: Proce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Stroomdiagram: Proce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084835-FCDE-4368-B275-4966018F8E9F}" type="datetime1">
              <a:rPr lang="nl-NL" smtClean="0"/>
              <a:t>15-10-2014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66D70D-356D-439F-96AB-F90795810DC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F73ACF-CB81-4B73-A7B9-6BCCB0E08918}" type="datetime1">
              <a:rPr lang="nl-NL" smtClean="0"/>
              <a:t>15-10-2014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66D70D-356D-439F-96AB-F90795810DC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kel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ing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hthoe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jdelijke aanduiding voor titel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  <p:sp>
        <p:nvSpPr>
          <p:cNvPr id="24" name="Tijdelijke aanduiding voor datum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88C3711-1DF7-41A7-B2D5-F63893182BDC}" type="datetime1">
              <a:rPr lang="nl-NL" smtClean="0"/>
              <a:t>15-10-2014</a:t>
            </a:fld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D66D70D-356D-439F-96AB-F90795810DCE}" type="slidenum">
              <a:rPr lang="nl-NL" smtClean="0"/>
              <a:t>‹nr.›</a:t>
            </a:fld>
            <a:endParaRPr lang="nl-NL"/>
          </a:p>
        </p:txBody>
      </p:sp>
      <p:sp>
        <p:nvSpPr>
          <p:cNvPr id="15" name="Rechthoe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7.xml"/><Relationship Id="rId7" Type="http://schemas.openxmlformats.org/officeDocument/2006/relationships/image" Target="../media/image4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maaikezijm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Grammatica en spelling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De tegenwoordige tijd</a:t>
            </a:r>
          </a:p>
        </p:txBody>
      </p:sp>
      <p:pic>
        <p:nvPicPr>
          <p:cNvPr id="4" name="Afbeelding 3" descr="landpagina_nederla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3212976"/>
            <a:ext cx="4905709" cy="2861663"/>
          </a:xfrm>
          <a:prstGeom prst="rect">
            <a:avLst/>
          </a:prstGeom>
        </p:spPr>
      </p:pic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Tegenwoordige tijd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Bijvoorbeeld: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Bijvoorbeeld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Stam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Stam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2411760" y="1556792"/>
          <a:ext cx="5298554" cy="2603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pic>
        <p:nvPicPr>
          <p:cNvPr id="6" name="Afbeelding 5" descr="89828_1_imag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51920" y="4221088"/>
            <a:ext cx="2555722" cy="241032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Bijvoorbeeld: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Hij, zij, het en jij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  <p:pic>
        <p:nvPicPr>
          <p:cNvPr id="6" name="Afbeelding 5" descr="89828_1_imag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664" y="3789040"/>
            <a:ext cx="2699738" cy="2546150"/>
          </a:xfrm>
          <a:prstGeom prst="rect">
            <a:avLst/>
          </a:prstGeom>
        </p:spPr>
      </p:pic>
      <p:pic>
        <p:nvPicPr>
          <p:cNvPr id="7" name="Afbeelding 6" descr="download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940152" y="3933056"/>
            <a:ext cx="2181225" cy="2095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Stam + t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Werkwoorden met een d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Hele werkwoord: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Zie voor meer: </a:t>
            </a:r>
            <a:r>
              <a:rPr lang="nl-NL" dirty="0" err="1" smtClean="0">
                <a:hlinkClick r:id="rId2"/>
              </a:rPr>
              <a:t>www.maaikezijm.com</a:t>
            </a:r>
            <a:r>
              <a:rPr lang="nl-NL" dirty="0" smtClean="0"/>
              <a:t> </a:t>
            </a:r>
            <a:endParaRPr lang="nl-NL" dirty="0"/>
          </a:p>
        </p:txBody>
      </p:sp>
      <p:pic>
        <p:nvPicPr>
          <p:cNvPr id="5" name="Tijdelijke aanduiding voor inhoud 4" descr="vertrekWillem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35100" y="2259254"/>
            <a:ext cx="7499350" cy="3177691"/>
          </a:xfr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Zonnewende">
  <a:themeElements>
    <a:clrScheme name="Zonnewend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Zonnewend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Zonnewend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</TotalTime>
  <Words>144</Words>
  <Application>Microsoft Office PowerPoint</Application>
  <PresentationFormat>Diavoorstelling (4:3)</PresentationFormat>
  <Paragraphs>44</Paragraphs>
  <Slides>12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3" baseType="lpstr">
      <vt:lpstr>Zonnewende</vt:lpstr>
      <vt:lpstr>Grammatica en spelling</vt:lpstr>
      <vt:lpstr>Tegenwoordige tijd</vt:lpstr>
      <vt:lpstr>Bijvoorbeeld:</vt:lpstr>
      <vt:lpstr>Bijvoorbeeld</vt:lpstr>
      <vt:lpstr>Stam</vt:lpstr>
      <vt:lpstr>Stam</vt:lpstr>
      <vt:lpstr>Bijvoorbeeld:</vt:lpstr>
      <vt:lpstr>Hij, zij, het en jij</vt:lpstr>
      <vt:lpstr>Stam + t</vt:lpstr>
      <vt:lpstr>Werkwoorden met een d</vt:lpstr>
      <vt:lpstr>Hele werkwoord:</vt:lpstr>
      <vt:lpstr>Zie voor meer: www.maaikezijm.com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Grammatica en spelling</dc:title>
  <dc:creator>Maaike Zijm</dc:creator>
  <cp:lastModifiedBy>maaike5</cp:lastModifiedBy>
  <cp:revision>3</cp:revision>
  <dcterms:created xsi:type="dcterms:W3CDTF">2014-10-15T09:34:20Z</dcterms:created>
  <dcterms:modified xsi:type="dcterms:W3CDTF">2014-10-15T09:54:42Z</dcterms:modified>
</cp:coreProperties>
</file>