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8C783-0546-4FB6-B514-B4D39F3A04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52ADF53-A6D3-4E1F-87D4-839376660D46}">
      <dgm:prSet phldrT="[Tekst]"/>
      <dgm:spPr/>
      <dgm:t>
        <a:bodyPr/>
        <a:lstStyle/>
        <a:p>
          <a:r>
            <a:rPr lang="nl-NL" dirty="0" smtClean="0"/>
            <a:t>Werkwoord</a:t>
          </a:r>
        </a:p>
      </dgm:t>
    </dgm:pt>
    <dgm:pt modelId="{88887BCE-B8BC-4411-81BB-0968ADC8B330}" type="parTrans" cxnId="{FC402104-C103-4C74-B428-2019001AE416}">
      <dgm:prSet/>
      <dgm:spPr/>
      <dgm:t>
        <a:bodyPr/>
        <a:lstStyle/>
        <a:p>
          <a:endParaRPr lang="nl-NL"/>
        </a:p>
      </dgm:t>
    </dgm:pt>
    <dgm:pt modelId="{B0A1C07B-ACEE-4474-87FB-EBC510933AC0}" type="sibTrans" cxnId="{FC402104-C103-4C74-B428-2019001AE416}">
      <dgm:prSet/>
      <dgm:spPr/>
      <dgm:t>
        <a:bodyPr/>
        <a:lstStyle/>
        <a:p>
          <a:endParaRPr lang="nl-NL"/>
        </a:p>
      </dgm:t>
    </dgm:pt>
    <dgm:pt modelId="{A9CDBEC5-5E0F-41B4-98D5-FE0B6E8D840B}">
      <dgm:prSet phldrT="[Tekst]"/>
      <dgm:spPr/>
      <dgm:t>
        <a:bodyPr/>
        <a:lstStyle/>
        <a:p>
          <a:r>
            <a:rPr lang="nl-NL" dirty="0" smtClean="0"/>
            <a:t>TT</a:t>
          </a:r>
        </a:p>
      </dgm:t>
    </dgm:pt>
    <dgm:pt modelId="{BF41FE8E-113C-426D-8160-1280F21C358A}" type="parTrans" cxnId="{97A4CBA1-D5D0-47CD-84A9-4D7F657F2C5E}">
      <dgm:prSet/>
      <dgm:spPr/>
    </dgm:pt>
    <dgm:pt modelId="{637C4F22-B816-4B60-8E96-CCFC89514CB1}" type="sibTrans" cxnId="{97A4CBA1-D5D0-47CD-84A9-4D7F657F2C5E}">
      <dgm:prSet/>
      <dgm:spPr/>
    </dgm:pt>
    <dgm:pt modelId="{F2CF1396-B377-41EE-B6B3-99C618771DE5}">
      <dgm:prSet phldrT="[Tekst]"/>
      <dgm:spPr/>
      <dgm:t>
        <a:bodyPr/>
        <a:lstStyle/>
        <a:p>
          <a:r>
            <a:rPr lang="nl-NL" dirty="0" smtClean="0"/>
            <a:t>VT</a:t>
          </a:r>
        </a:p>
      </dgm:t>
    </dgm:pt>
    <dgm:pt modelId="{216328E0-AFFF-45F0-9685-B13BDFE0072F}" type="parTrans" cxnId="{D544C79D-20BA-40C3-9FF2-53C55F2E2E99}">
      <dgm:prSet/>
      <dgm:spPr/>
    </dgm:pt>
    <dgm:pt modelId="{98FA4E0B-AF6A-4301-A60D-9262A01567F6}" type="sibTrans" cxnId="{D544C79D-20BA-40C3-9FF2-53C55F2E2E99}">
      <dgm:prSet/>
      <dgm:spPr/>
    </dgm:pt>
    <dgm:pt modelId="{ACBC5DFA-FC6B-4A12-AA60-7AE1E8683A8C}" type="pres">
      <dgm:prSet presAssocID="{2888C783-0546-4FB6-B514-B4D39F3A04FA}" presName="linear" presStyleCnt="0">
        <dgm:presLayoutVars>
          <dgm:animLvl val="lvl"/>
          <dgm:resizeHandles val="exact"/>
        </dgm:presLayoutVars>
      </dgm:prSet>
      <dgm:spPr/>
    </dgm:pt>
    <dgm:pt modelId="{51FD65DB-253F-4665-A25B-36BE0D156E01}" type="pres">
      <dgm:prSet presAssocID="{B52ADF53-A6D3-4E1F-87D4-839376660D4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BF5DC6A-0D0F-4ED1-B51C-C11AE80BC1F9}" type="pres">
      <dgm:prSet presAssocID="{B0A1C07B-ACEE-4474-87FB-EBC510933AC0}" presName="spacer" presStyleCnt="0"/>
      <dgm:spPr/>
    </dgm:pt>
    <dgm:pt modelId="{DC16DF39-8B1F-4E78-A99E-D3E77D23AA83}" type="pres">
      <dgm:prSet presAssocID="{A9CDBEC5-5E0F-41B4-98D5-FE0B6E8D840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8A2A2F4-3FF2-47BB-805F-40221C00BE27}" type="pres">
      <dgm:prSet presAssocID="{637C4F22-B816-4B60-8E96-CCFC89514CB1}" presName="spacer" presStyleCnt="0"/>
      <dgm:spPr/>
    </dgm:pt>
    <dgm:pt modelId="{34DC010F-E302-4905-8EC3-2F17AC1C0F94}" type="pres">
      <dgm:prSet presAssocID="{F2CF1396-B377-41EE-B6B3-99C618771DE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AD79840-A342-4A8D-ADE2-AA4919A02E2A}" type="presOf" srcId="{A9CDBEC5-5E0F-41B4-98D5-FE0B6E8D840B}" destId="{DC16DF39-8B1F-4E78-A99E-D3E77D23AA83}" srcOrd="0" destOrd="0" presId="urn:microsoft.com/office/officeart/2005/8/layout/vList2"/>
    <dgm:cxn modelId="{302C221E-DBF7-4200-81AF-B808A4DC84E2}" type="presOf" srcId="{F2CF1396-B377-41EE-B6B3-99C618771DE5}" destId="{34DC010F-E302-4905-8EC3-2F17AC1C0F94}" srcOrd="0" destOrd="0" presId="urn:microsoft.com/office/officeart/2005/8/layout/vList2"/>
    <dgm:cxn modelId="{FC402104-C103-4C74-B428-2019001AE416}" srcId="{2888C783-0546-4FB6-B514-B4D39F3A04FA}" destId="{B52ADF53-A6D3-4E1F-87D4-839376660D46}" srcOrd="0" destOrd="0" parTransId="{88887BCE-B8BC-4411-81BB-0968ADC8B330}" sibTransId="{B0A1C07B-ACEE-4474-87FB-EBC510933AC0}"/>
    <dgm:cxn modelId="{E266B36F-B267-4B29-89F2-E5473E438986}" type="presOf" srcId="{2888C783-0546-4FB6-B514-B4D39F3A04FA}" destId="{ACBC5DFA-FC6B-4A12-AA60-7AE1E8683A8C}" srcOrd="0" destOrd="0" presId="urn:microsoft.com/office/officeart/2005/8/layout/vList2"/>
    <dgm:cxn modelId="{D544C79D-20BA-40C3-9FF2-53C55F2E2E99}" srcId="{2888C783-0546-4FB6-B514-B4D39F3A04FA}" destId="{F2CF1396-B377-41EE-B6B3-99C618771DE5}" srcOrd="2" destOrd="0" parTransId="{216328E0-AFFF-45F0-9685-B13BDFE0072F}" sibTransId="{98FA4E0B-AF6A-4301-A60D-9262A01567F6}"/>
    <dgm:cxn modelId="{21DA8844-DA36-4C28-BB99-C4282C78ADE8}" type="presOf" srcId="{B52ADF53-A6D3-4E1F-87D4-839376660D46}" destId="{51FD65DB-253F-4665-A25B-36BE0D156E01}" srcOrd="0" destOrd="0" presId="urn:microsoft.com/office/officeart/2005/8/layout/vList2"/>
    <dgm:cxn modelId="{97A4CBA1-D5D0-47CD-84A9-4D7F657F2C5E}" srcId="{2888C783-0546-4FB6-B514-B4D39F3A04FA}" destId="{A9CDBEC5-5E0F-41B4-98D5-FE0B6E8D840B}" srcOrd="1" destOrd="0" parTransId="{BF41FE8E-113C-426D-8160-1280F21C358A}" sibTransId="{637C4F22-B816-4B60-8E96-CCFC89514CB1}"/>
    <dgm:cxn modelId="{8E44BEF4-2A57-4581-B592-1580240913FA}" type="presParOf" srcId="{ACBC5DFA-FC6B-4A12-AA60-7AE1E8683A8C}" destId="{51FD65DB-253F-4665-A25B-36BE0D156E01}" srcOrd="0" destOrd="0" presId="urn:microsoft.com/office/officeart/2005/8/layout/vList2"/>
    <dgm:cxn modelId="{BAAEF7C7-8724-4438-8F57-0F993F50D02E}" type="presParOf" srcId="{ACBC5DFA-FC6B-4A12-AA60-7AE1E8683A8C}" destId="{BBF5DC6A-0D0F-4ED1-B51C-C11AE80BC1F9}" srcOrd="1" destOrd="0" presId="urn:microsoft.com/office/officeart/2005/8/layout/vList2"/>
    <dgm:cxn modelId="{DC6CD609-C417-4AA7-9E84-A769D33C51DA}" type="presParOf" srcId="{ACBC5DFA-FC6B-4A12-AA60-7AE1E8683A8C}" destId="{DC16DF39-8B1F-4E78-A99E-D3E77D23AA83}" srcOrd="2" destOrd="0" presId="urn:microsoft.com/office/officeart/2005/8/layout/vList2"/>
    <dgm:cxn modelId="{5034151A-7289-40D2-B6F9-479D3D3593CD}" type="presParOf" srcId="{ACBC5DFA-FC6B-4A12-AA60-7AE1E8683A8C}" destId="{48A2A2F4-3FF2-47BB-805F-40221C00BE27}" srcOrd="3" destOrd="0" presId="urn:microsoft.com/office/officeart/2005/8/layout/vList2"/>
    <dgm:cxn modelId="{37C32D67-B384-46BC-A60F-8CED095111B9}" type="presParOf" srcId="{ACBC5DFA-FC6B-4A12-AA60-7AE1E8683A8C}" destId="{34DC010F-E302-4905-8EC3-2F17AC1C0F9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B6DAB6-F55F-4C2D-8318-D84DF5FFA7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39F7567-152B-4104-B7E0-2DAC99A498E9}">
      <dgm:prSet phldrT="[Tekst]"/>
      <dgm:spPr/>
      <dgm:t>
        <a:bodyPr/>
        <a:lstStyle/>
        <a:p>
          <a:r>
            <a:rPr lang="nl-NL" dirty="0" smtClean="0"/>
            <a:t>1. Maak de zin vragend</a:t>
          </a:r>
          <a:endParaRPr lang="nl-NL" dirty="0"/>
        </a:p>
      </dgm:t>
    </dgm:pt>
    <dgm:pt modelId="{880264DF-6F68-4B9D-AD23-75FD2C4AEE65}" type="parTrans" cxnId="{5E50B350-73DF-46E1-8F32-78193DEB2C81}">
      <dgm:prSet/>
      <dgm:spPr/>
      <dgm:t>
        <a:bodyPr/>
        <a:lstStyle/>
        <a:p>
          <a:endParaRPr lang="nl-NL"/>
        </a:p>
      </dgm:t>
    </dgm:pt>
    <dgm:pt modelId="{C05B6AC8-60B3-4EBF-86C1-B56E9C808733}" type="sibTrans" cxnId="{5E50B350-73DF-46E1-8F32-78193DEB2C81}">
      <dgm:prSet/>
      <dgm:spPr/>
      <dgm:t>
        <a:bodyPr/>
        <a:lstStyle/>
        <a:p>
          <a:endParaRPr lang="nl-NL"/>
        </a:p>
      </dgm:t>
    </dgm:pt>
    <dgm:pt modelId="{3A78EC9E-4E2A-4F82-98F1-0D8022B57A78}">
      <dgm:prSet phldrT="[Tekst]"/>
      <dgm:spPr/>
      <dgm:t>
        <a:bodyPr/>
        <a:lstStyle/>
        <a:p>
          <a:r>
            <a:rPr lang="nl-NL" dirty="0" smtClean="0"/>
            <a:t>2. Zet de zin in een andere tijd</a:t>
          </a:r>
          <a:endParaRPr lang="nl-NL" dirty="0"/>
        </a:p>
      </dgm:t>
    </dgm:pt>
    <dgm:pt modelId="{939FCBB7-5617-4471-B2A3-06AD1700B924}" type="parTrans" cxnId="{C6E9F82E-607D-43E0-A9CB-0B1B48753C47}">
      <dgm:prSet/>
      <dgm:spPr/>
    </dgm:pt>
    <dgm:pt modelId="{E47E11D7-1CA7-4A61-BA99-B795247DF8FA}" type="sibTrans" cxnId="{C6E9F82E-607D-43E0-A9CB-0B1B48753C47}">
      <dgm:prSet/>
      <dgm:spPr/>
    </dgm:pt>
    <dgm:pt modelId="{5E918283-E90D-49AF-BB8B-234AE5D04D53}">
      <dgm:prSet phldrT="[Tekst]"/>
      <dgm:spPr/>
      <dgm:t>
        <a:bodyPr/>
        <a:lstStyle/>
        <a:p>
          <a:r>
            <a:rPr lang="nl-NL" dirty="0" smtClean="0"/>
            <a:t>3. Verander het getal van de zin</a:t>
          </a:r>
          <a:endParaRPr lang="nl-NL" dirty="0"/>
        </a:p>
      </dgm:t>
    </dgm:pt>
    <dgm:pt modelId="{9D3C2239-DBF5-4FA1-976A-E10CCBFBF99E}" type="parTrans" cxnId="{F34C555F-4086-44CA-B7F0-ECD735D7ACCD}">
      <dgm:prSet/>
      <dgm:spPr/>
    </dgm:pt>
    <dgm:pt modelId="{DCA2ADFC-4BCB-4AA5-84F4-540B2FAB1F6D}" type="sibTrans" cxnId="{F34C555F-4086-44CA-B7F0-ECD735D7ACCD}">
      <dgm:prSet/>
      <dgm:spPr/>
    </dgm:pt>
    <dgm:pt modelId="{86CA3C8E-26BB-45FD-87F0-BF2DDC3F78F6}" type="pres">
      <dgm:prSet presAssocID="{23B6DAB6-F55F-4C2D-8318-D84DF5FFA785}" presName="linear" presStyleCnt="0">
        <dgm:presLayoutVars>
          <dgm:animLvl val="lvl"/>
          <dgm:resizeHandles val="exact"/>
        </dgm:presLayoutVars>
      </dgm:prSet>
      <dgm:spPr/>
    </dgm:pt>
    <dgm:pt modelId="{A818C0D8-07F1-46D3-9A1D-87A3537EDA59}" type="pres">
      <dgm:prSet presAssocID="{439F7567-152B-4104-B7E0-2DAC99A498E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79C1C9-9749-4916-A124-FF61149AD59B}" type="pres">
      <dgm:prSet presAssocID="{C05B6AC8-60B3-4EBF-86C1-B56E9C808733}" presName="spacer" presStyleCnt="0"/>
      <dgm:spPr/>
    </dgm:pt>
    <dgm:pt modelId="{B6CD40FA-593D-4770-9D0C-17ECEBB209E5}" type="pres">
      <dgm:prSet presAssocID="{3A78EC9E-4E2A-4F82-98F1-0D8022B57A7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EC3960D-541A-438C-BC2E-CD5B20FF74DF}" type="pres">
      <dgm:prSet presAssocID="{E47E11D7-1CA7-4A61-BA99-B795247DF8FA}" presName="spacer" presStyleCnt="0"/>
      <dgm:spPr/>
    </dgm:pt>
    <dgm:pt modelId="{365832DB-22D3-4A3E-ACCA-D0D3CDD58C11}" type="pres">
      <dgm:prSet presAssocID="{5E918283-E90D-49AF-BB8B-234AE5D04D5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478A832-47CE-4BAC-BFB3-9706B7B94A5E}" type="presOf" srcId="{5E918283-E90D-49AF-BB8B-234AE5D04D53}" destId="{365832DB-22D3-4A3E-ACCA-D0D3CDD58C11}" srcOrd="0" destOrd="0" presId="urn:microsoft.com/office/officeart/2005/8/layout/vList2"/>
    <dgm:cxn modelId="{F34C555F-4086-44CA-B7F0-ECD735D7ACCD}" srcId="{23B6DAB6-F55F-4C2D-8318-D84DF5FFA785}" destId="{5E918283-E90D-49AF-BB8B-234AE5D04D53}" srcOrd="2" destOrd="0" parTransId="{9D3C2239-DBF5-4FA1-976A-E10CCBFBF99E}" sibTransId="{DCA2ADFC-4BCB-4AA5-84F4-540B2FAB1F6D}"/>
    <dgm:cxn modelId="{1B2D2B50-349E-4C67-B0ED-5C52EFA8CF24}" type="presOf" srcId="{23B6DAB6-F55F-4C2D-8318-D84DF5FFA785}" destId="{86CA3C8E-26BB-45FD-87F0-BF2DDC3F78F6}" srcOrd="0" destOrd="0" presId="urn:microsoft.com/office/officeart/2005/8/layout/vList2"/>
    <dgm:cxn modelId="{5E50B350-73DF-46E1-8F32-78193DEB2C81}" srcId="{23B6DAB6-F55F-4C2D-8318-D84DF5FFA785}" destId="{439F7567-152B-4104-B7E0-2DAC99A498E9}" srcOrd="0" destOrd="0" parTransId="{880264DF-6F68-4B9D-AD23-75FD2C4AEE65}" sibTransId="{C05B6AC8-60B3-4EBF-86C1-B56E9C808733}"/>
    <dgm:cxn modelId="{9EBD89C0-27FA-40E5-8A6A-1821F8C4D12D}" type="presOf" srcId="{3A78EC9E-4E2A-4F82-98F1-0D8022B57A78}" destId="{B6CD40FA-593D-4770-9D0C-17ECEBB209E5}" srcOrd="0" destOrd="0" presId="urn:microsoft.com/office/officeart/2005/8/layout/vList2"/>
    <dgm:cxn modelId="{D091D547-06C8-497B-8737-5ED307B19DCA}" type="presOf" srcId="{439F7567-152B-4104-B7E0-2DAC99A498E9}" destId="{A818C0D8-07F1-46D3-9A1D-87A3537EDA59}" srcOrd="0" destOrd="0" presId="urn:microsoft.com/office/officeart/2005/8/layout/vList2"/>
    <dgm:cxn modelId="{C6E9F82E-607D-43E0-A9CB-0B1B48753C47}" srcId="{23B6DAB6-F55F-4C2D-8318-D84DF5FFA785}" destId="{3A78EC9E-4E2A-4F82-98F1-0D8022B57A78}" srcOrd="1" destOrd="0" parTransId="{939FCBB7-5617-4471-B2A3-06AD1700B924}" sibTransId="{E47E11D7-1CA7-4A61-BA99-B795247DF8FA}"/>
    <dgm:cxn modelId="{53D3CC6A-5002-4602-9BB8-92E954ABF4CC}" type="presParOf" srcId="{86CA3C8E-26BB-45FD-87F0-BF2DDC3F78F6}" destId="{A818C0D8-07F1-46D3-9A1D-87A3537EDA59}" srcOrd="0" destOrd="0" presId="urn:microsoft.com/office/officeart/2005/8/layout/vList2"/>
    <dgm:cxn modelId="{CCCD81E3-F113-4AD8-BD6C-EF2010D94068}" type="presParOf" srcId="{86CA3C8E-26BB-45FD-87F0-BF2DDC3F78F6}" destId="{AB79C1C9-9749-4916-A124-FF61149AD59B}" srcOrd="1" destOrd="0" presId="urn:microsoft.com/office/officeart/2005/8/layout/vList2"/>
    <dgm:cxn modelId="{B0564C25-FE92-4743-8199-75AAF77504D8}" type="presParOf" srcId="{86CA3C8E-26BB-45FD-87F0-BF2DDC3F78F6}" destId="{B6CD40FA-593D-4770-9D0C-17ECEBB209E5}" srcOrd="2" destOrd="0" presId="urn:microsoft.com/office/officeart/2005/8/layout/vList2"/>
    <dgm:cxn modelId="{BDFB453A-A704-4980-A267-5E980B490F17}" type="presParOf" srcId="{86CA3C8E-26BB-45FD-87F0-BF2DDC3F78F6}" destId="{EEC3960D-541A-438C-BC2E-CD5B20FF74DF}" srcOrd="3" destOrd="0" presId="urn:microsoft.com/office/officeart/2005/8/layout/vList2"/>
    <dgm:cxn modelId="{B59E4E28-9D9E-4D31-90E5-AD65B3A943AC}" type="presParOf" srcId="{86CA3C8E-26BB-45FD-87F0-BF2DDC3F78F6}" destId="{365832DB-22D3-4A3E-ACCA-D0D3CDD58C1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22451E-B448-4C46-8BBD-3FDF6CC193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141523F-49E4-4233-91DF-0FB088B6865D}">
      <dgm:prSet phldrT="[Tekst]"/>
      <dgm:spPr/>
      <dgm:t>
        <a:bodyPr/>
        <a:lstStyle/>
        <a:p>
          <a:r>
            <a:rPr lang="nl-NL" dirty="0" smtClean="0"/>
            <a:t>Maaike koopt zwarte sokken bij de </a:t>
          </a:r>
          <a:r>
            <a:rPr lang="nl-NL" dirty="0" err="1" smtClean="0"/>
            <a:t>Action</a:t>
          </a:r>
          <a:r>
            <a:rPr lang="nl-NL" dirty="0" smtClean="0"/>
            <a:t>.</a:t>
          </a:r>
          <a:endParaRPr lang="nl-NL" dirty="0"/>
        </a:p>
      </dgm:t>
    </dgm:pt>
    <dgm:pt modelId="{A6FADA3B-F0A8-4846-BD1A-AC2A7F600AA1}" type="parTrans" cxnId="{B1AE831F-7321-4271-B174-DF6627A1B1F1}">
      <dgm:prSet/>
      <dgm:spPr/>
      <dgm:t>
        <a:bodyPr/>
        <a:lstStyle/>
        <a:p>
          <a:endParaRPr lang="nl-NL"/>
        </a:p>
      </dgm:t>
    </dgm:pt>
    <dgm:pt modelId="{CFD7BE9B-7E58-438C-94DB-004955DE505C}" type="sibTrans" cxnId="{B1AE831F-7321-4271-B174-DF6627A1B1F1}">
      <dgm:prSet/>
      <dgm:spPr/>
      <dgm:t>
        <a:bodyPr/>
        <a:lstStyle/>
        <a:p>
          <a:endParaRPr lang="nl-NL"/>
        </a:p>
      </dgm:t>
    </dgm:pt>
    <dgm:pt modelId="{78A40BF0-8640-49F5-B1E1-703CA68E274C}" type="pres">
      <dgm:prSet presAssocID="{A622451E-B448-4C46-8BBD-3FDF6CC193CE}" presName="linear" presStyleCnt="0">
        <dgm:presLayoutVars>
          <dgm:animLvl val="lvl"/>
          <dgm:resizeHandles val="exact"/>
        </dgm:presLayoutVars>
      </dgm:prSet>
      <dgm:spPr/>
    </dgm:pt>
    <dgm:pt modelId="{3FA2F6D3-7ADE-4750-AF59-F2743A41B59F}" type="pres">
      <dgm:prSet presAssocID="{2141523F-49E4-4233-91DF-0FB088B6865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1AE831F-7321-4271-B174-DF6627A1B1F1}" srcId="{A622451E-B448-4C46-8BBD-3FDF6CC193CE}" destId="{2141523F-49E4-4233-91DF-0FB088B6865D}" srcOrd="0" destOrd="0" parTransId="{A6FADA3B-F0A8-4846-BD1A-AC2A7F600AA1}" sibTransId="{CFD7BE9B-7E58-438C-94DB-004955DE505C}"/>
    <dgm:cxn modelId="{3D60F116-4B29-4723-AE95-E4D3BAA517DD}" type="presOf" srcId="{A622451E-B448-4C46-8BBD-3FDF6CC193CE}" destId="{78A40BF0-8640-49F5-B1E1-703CA68E274C}" srcOrd="0" destOrd="0" presId="urn:microsoft.com/office/officeart/2005/8/layout/vList2"/>
    <dgm:cxn modelId="{070D8EA2-CE3D-48ED-9C75-5301BA92DCAE}" type="presOf" srcId="{2141523F-49E4-4233-91DF-0FB088B6865D}" destId="{3FA2F6D3-7ADE-4750-AF59-F2743A41B59F}" srcOrd="0" destOrd="0" presId="urn:microsoft.com/office/officeart/2005/8/layout/vList2"/>
    <dgm:cxn modelId="{C923A0C7-0521-406B-9EF2-C0395AF6EA19}" type="presParOf" srcId="{78A40BF0-8640-49F5-B1E1-703CA68E274C}" destId="{3FA2F6D3-7ADE-4750-AF59-F2743A41B5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985D2E-37DC-4CE4-BD2D-95AD1CD7F4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3C676EC-1B72-45DD-937C-B79A314A4592}">
      <dgm:prSet phldrT="[Tekst]"/>
      <dgm:spPr/>
      <dgm:t>
        <a:bodyPr/>
        <a:lstStyle/>
        <a:p>
          <a:r>
            <a:rPr lang="nl-NL" dirty="0" smtClean="0"/>
            <a:t>Koopt Maaike zwarte sokken bij de </a:t>
          </a:r>
          <a:r>
            <a:rPr lang="nl-NL" dirty="0" err="1" smtClean="0"/>
            <a:t>Action</a:t>
          </a:r>
          <a:r>
            <a:rPr lang="nl-NL" dirty="0" smtClean="0"/>
            <a:t>?</a:t>
          </a:r>
          <a:endParaRPr lang="nl-NL" dirty="0"/>
        </a:p>
      </dgm:t>
    </dgm:pt>
    <dgm:pt modelId="{5C66BD79-6447-43F4-8000-573281A49A5B}" type="parTrans" cxnId="{16D6E383-A047-4364-B97A-A80D9BA53BC4}">
      <dgm:prSet/>
      <dgm:spPr/>
      <dgm:t>
        <a:bodyPr/>
        <a:lstStyle/>
        <a:p>
          <a:endParaRPr lang="nl-NL"/>
        </a:p>
      </dgm:t>
    </dgm:pt>
    <dgm:pt modelId="{FE53DE48-A998-4FA1-A734-77616A2ACC5D}" type="sibTrans" cxnId="{16D6E383-A047-4364-B97A-A80D9BA53BC4}">
      <dgm:prSet/>
      <dgm:spPr/>
      <dgm:t>
        <a:bodyPr/>
        <a:lstStyle/>
        <a:p>
          <a:endParaRPr lang="nl-NL"/>
        </a:p>
      </dgm:t>
    </dgm:pt>
    <dgm:pt modelId="{C7984869-2D0A-4786-AB9C-7A2D26B75583}">
      <dgm:prSet phldrT="[Tekst]"/>
      <dgm:spPr/>
      <dgm:t>
        <a:bodyPr/>
        <a:lstStyle/>
        <a:p>
          <a:r>
            <a:rPr lang="nl-NL" dirty="0" smtClean="0"/>
            <a:t>Koopt = PV</a:t>
          </a:r>
          <a:endParaRPr lang="nl-NL" dirty="0"/>
        </a:p>
      </dgm:t>
    </dgm:pt>
    <dgm:pt modelId="{6BBC333C-7AF5-4657-AC31-5AD267DE63D3}" type="parTrans" cxnId="{989FD277-D275-4E98-B102-AFCBE131DB8B}">
      <dgm:prSet/>
      <dgm:spPr/>
    </dgm:pt>
    <dgm:pt modelId="{7799F667-A67A-4871-8AC5-E1D298A489C8}" type="sibTrans" cxnId="{989FD277-D275-4E98-B102-AFCBE131DB8B}">
      <dgm:prSet/>
      <dgm:spPr/>
    </dgm:pt>
    <dgm:pt modelId="{20EFA7BF-816B-4190-BFE4-CCC9E9C5F9FC}" type="pres">
      <dgm:prSet presAssocID="{54985D2E-37DC-4CE4-BD2D-95AD1CD7F48F}" presName="linear" presStyleCnt="0">
        <dgm:presLayoutVars>
          <dgm:animLvl val="lvl"/>
          <dgm:resizeHandles val="exact"/>
        </dgm:presLayoutVars>
      </dgm:prSet>
      <dgm:spPr/>
    </dgm:pt>
    <dgm:pt modelId="{4D708B92-63B9-44B4-89DD-58E9E419408E}" type="pres">
      <dgm:prSet presAssocID="{33C676EC-1B72-45DD-937C-B79A314A459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ED9276A-BDE7-41FE-B5AC-4628D2E04948}" type="pres">
      <dgm:prSet presAssocID="{FE53DE48-A998-4FA1-A734-77616A2ACC5D}" presName="spacer" presStyleCnt="0"/>
      <dgm:spPr/>
    </dgm:pt>
    <dgm:pt modelId="{A4628C8C-598C-4B3F-8F7C-266201B6BB72}" type="pres">
      <dgm:prSet presAssocID="{C7984869-2D0A-4786-AB9C-7A2D26B7558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89FD277-D275-4E98-B102-AFCBE131DB8B}" srcId="{54985D2E-37DC-4CE4-BD2D-95AD1CD7F48F}" destId="{C7984869-2D0A-4786-AB9C-7A2D26B75583}" srcOrd="1" destOrd="0" parTransId="{6BBC333C-7AF5-4657-AC31-5AD267DE63D3}" sibTransId="{7799F667-A67A-4871-8AC5-E1D298A489C8}"/>
    <dgm:cxn modelId="{30A9C2D9-BE2C-4A5F-8725-8561BF0B65E0}" type="presOf" srcId="{C7984869-2D0A-4786-AB9C-7A2D26B75583}" destId="{A4628C8C-598C-4B3F-8F7C-266201B6BB72}" srcOrd="0" destOrd="0" presId="urn:microsoft.com/office/officeart/2005/8/layout/vList2"/>
    <dgm:cxn modelId="{E359AA16-EC76-4F9C-8BE8-E27E084C6E54}" type="presOf" srcId="{54985D2E-37DC-4CE4-BD2D-95AD1CD7F48F}" destId="{20EFA7BF-816B-4190-BFE4-CCC9E9C5F9FC}" srcOrd="0" destOrd="0" presId="urn:microsoft.com/office/officeart/2005/8/layout/vList2"/>
    <dgm:cxn modelId="{FE2F3673-6BC7-4C68-91A7-F93A0013C8C6}" type="presOf" srcId="{33C676EC-1B72-45DD-937C-B79A314A4592}" destId="{4D708B92-63B9-44B4-89DD-58E9E419408E}" srcOrd="0" destOrd="0" presId="urn:microsoft.com/office/officeart/2005/8/layout/vList2"/>
    <dgm:cxn modelId="{16D6E383-A047-4364-B97A-A80D9BA53BC4}" srcId="{54985D2E-37DC-4CE4-BD2D-95AD1CD7F48F}" destId="{33C676EC-1B72-45DD-937C-B79A314A4592}" srcOrd="0" destOrd="0" parTransId="{5C66BD79-6447-43F4-8000-573281A49A5B}" sibTransId="{FE53DE48-A998-4FA1-A734-77616A2ACC5D}"/>
    <dgm:cxn modelId="{EC75F49B-0BE7-4DE0-83DA-7B3FF3C739C5}" type="presParOf" srcId="{20EFA7BF-816B-4190-BFE4-CCC9E9C5F9FC}" destId="{4D708B92-63B9-44B4-89DD-58E9E419408E}" srcOrd="0" destOrd="0" presId="urn:microsoft.com/office/officeart/2005/8/layout/vList2"/>
    <dgm:cxn modelId="{87D07429-F3C6-4AA3-AE8C-49F6F4250641}" type="presParOf" srcId="{20EFA7BF-816B-4190-BFE4-CCC9E9C5F9FC}" destId="{FED9276A-BDE7-41FE-B5AC-4628D2E04948}" srcOrd="1" destOrd="0" presId="urn:microsoft.com/office/officeart/2005/8/layout/vList2"/>
    <dgm:cxn modelId="{0E33C531-F005-4103-B2EE-685AA69A3506}" type="presParOf" srcId="{20EFA7BF-816B-4190-BFE4-CCC9E9C5F9FC}" destId="{A4628C8C-598C-4B3F-8F7C-266201B6BB7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84A2C4-AE71-4647-A1DD-4E3932F027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BA3D739-0857-4D6E-B855-E19C44826597}">
      <dgm:prSet phldrT="[Tekst]"/>
      <dgm:spPr/>
      <dgm:t>
        <a:bodyPr/>
        <a:lstStyle/>
        <a:p>
          <a:r>
            <a:rPr lang="nl-NL" dirty="0" smtClean="0"/>
            <a:t>Maaike kocht zwarte sokken bij de </a:t>
          </a:r>
          <a:r>
            <a:rPr lang="nl-NL" dirty="0" err="1" smtClean="0"/>
            <a:t>Action</a:t>
          </a:r>
          <a:r>
            <a:rPr lang="nl-NL" dirty="0" smtClean="0"/>
            <a:t>.</a:t>
          </a:r>
          <a:endParaRPr lang="nl-NL" dirty="0"/>
        </a:p>
      </dgm:t>
    </dgm:pt>
    <dgm:pt modelId="{52DC35FC-4BF4-433D-8F16-9AC3E996448A}" type="parTrans" cxnId="{F7A5C001-1A41-432B-BCF0-0A53F3298CF7}">
      <dgm:prSet/>
      <dgm:spPr/>
      <dgm:t>
        <a:bodyPr/>
        <a:lstStyle/>
        <a:p>
          <a:endParaRPr lang="nl-NL"/>
        </a:p>
      </dgm:t>
    </dgm:pt>
    <dgm:pt modelId="{43992ED8-6CDC-402D-8F97-B8A0FA2B9A1E}" type="sibTrans" cxnId="{F7A5C001-1A41-432B-BCF0-0A53F3298CF7}">
      <dgm:prSet/>
      <dgm:spPr/>
      <dgm:t>
        <a:bodyPr/>
        <a:lstStyle/>
        <a:p>
          <a:endParaRPr lang="nl-NL"/>
        </a:p>
      </dgm:t>
    </dgm:pt>
    <dgm:pt modelId="{8BD86FBF-C7BB-4E2E-9AFF-1AABE63D8734}">
      <dgm:prSet phldrT="[Tekst]"/>
      <dgm:spPr/>
      <dgm:t>
        <a:bodyPr/>
        <a:lstStyle/>
        <a:p>
          <a:r>
            <a:rPr lang="nl-NL" dirty="0" smtClean="0"/>
            <a:t>Koopt = PV</a:t>
          </a:r>
          <a:endParaRPr lang="nl-NL" dirty="0"/>
        </a:p>
      </dgm:t>
    </dgm:pt>
    <dgm:pt modelId="{5BD344B1-4429-4A7A-B5A0-5426B8897FED}" type="parTrans" cxnId="{5B3C9F23-7837-48A6-A5E5-DB4EA27AF7C8}">
      <dgm:prSet/>
      <dgm:spPr/>
    </dgm:pt>
    <dgm:pt modelId="{26279D57-544C-45FD-A55E-4FD398591745}" type="sibTrans" cxnId="{5B3C9F23-7837-48A6-A5E5-DB4EA27AF7C8}">
      <dgm:prSet/>
      <dgm:spPr/>
    </dgm:pt>
    <dgm:pt modelId="{B4D42EE6-78E9-4F7B-B3A6-68182AB0B30E}" type="pres">
      <dgm:prSet presAssocID="{F184A2C4-AE71-4647-A1DD-4E3932F02793}" presName="linear" presStyleCnt="0">
        <dgm:presLayoutVars>
          <dgm:animLvl val="lvl"/>
          <dgm:resizeHandles val="exact"/>
        </dgm:presLayoutVars>
      </dgm:prSet>
      <dgm:spPr/>
    </dgm:pt>
    <dgm:pt modelId="{910021D4-7FC4-4723-BEC4-913540D27049}" type="pres">
      <dgm:prSet presAssocID="{FBA3D739-0857-4D6E-B855-E19C4482659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F7753B3-A27D-4CE3-BCB8-926F884B27C0}" type="pres">
      <dgm:prSet presAssocID="{43992ED8-6CDC-402D-8F97-B8A0FA2B9A1E}" presName="spacer" presStyleCnt="0"/>
      <dgm:spPr/>
    </dgm:pt>
    <dgm:pt modelId="{37FFA16D-A562-4450-92B1-5E2D11F8E03F}" type="pres">
      <dgm:prSet presAssocID="{8BD86FBF-C7BB-4E2E-9AFF-1AABE63D873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8043CC0-3CE3-4E1F-BCB3-87825198AE19}" type="presOf" srcId="{F184A2C4-AE71-4647-A1DD-4E3932F02793}" destId="{B4D42EE6-78E9-4F7B-B3A6-68182AB0B30E}" srcOrd="0" destOrd="0" presId="urn:microsoft.com/office/officeart/2005/8/layout/vList2"/>
    <dgm:cxn modelId="{77D72FAC-45F3-4C80-96DB-DD75ABCF1420}" type="presOf" srcId="{FBA3D739-0857-4D6E-B855-E19C44826597}" destId="{910021D4-7FC4-4723-BEC4-913540D27049}" srcOrd="0" destOrd="0" presId="urn:microsoft.com/office/officeart/2005/8/layout/vList2"/>
    <dgm:cxn modelId="{5B3C9F23-7837-48A6-A5E5-DB4EA27AF7C8}" srcId="{F184A2C4-AE71-4647-A1DD-4E3932F02793}" destId="{8BD86FBF-C7BB-4E2E-9AFF-1AABE63D8734}" srcOrd="1" destOrd="0" parTransId="{5BD344B1-4429-4A7A-B5A0-5426B8897FED}" sibTransId="{26279D57-544C-45FD-A55E-4FD398591745}"/>
    <dgm:cxn modelId="{F7A5C001-1A41-432B-BCF0-0A53F3298CF7}" srcId="{F184A2C4-AE71-4647-A1DD-4E3932F02793}" destId="{FBA3D739-0857-4D6E-B855-E19C44826597}" srcOrd="0" destOrd="0" parTransId="{52DC35FC-4BF4-433D-8F16-9AC3E996448A}" sibTransId="{43992ED8-6CDC-402D-8F97-B8A0FA2B9A1E}"/>
    <dgm:cxn modelId="{01C4C3AA-8B66-45A5-B4FE-E7140C6B6B83}" type="presOf" srcId="{8BD86FBF-C7BB-4E2E-9AFF-1AABE63D8734}" destId="{37FFA16D-A562-4450-92B1-5E2D11F8E03F}" srcOrd="0" destOrd="0" presId="urn:microsoft.com/office/officeart/2005/8/layout/vList2"/>
    <dgm:cxn modelId="{01E80AA7-203D-4F2B-BD44-922A513D50E2}" type="presParOf" srcId="{B4D42EE6-78E9-4F7B-B3A6-68182AB0B30E}" destId="{910021D4-7FC4-4723-BEC4-913540D27049}" srcOrd="0" destOrd="0" presId="urn:microsoft.com/office/officeart/2005/8/layout/vList2"/>
    <dgm:cxn modelId="{F81C0003-9E2A-4483-94A2-865A9917B282}" type="presParOf" srcId="{B4D42EE6-78E9-4F7B-B3A6-68182AB0B30E}" destId="{9F7753B3-A27D-4CE3-BCB8-926F884B27C0}" srcOrd="1" destOrd="0" presId="urn:microsoft.com/office/officeart/2005/8/layout/vList2"/>
    <dgm:cxn modelId="{B913939D-FE53-4C40-A575-7E43F0879344}" type="presParOf" srcId="{B4D42EE6-78E9-4F7B-B3A6-68182AB0B30E}" destId="{37FFA16D-A562-4450-92B1-5E2D11F8E03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DC4EE7-404F-4652-BAA5-55EC204104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CA73D5-FDE4-43D7-95DF-3A4F8B4BEAFE}">
      <dgm:prSet phldrT="[Tekst]"/>
      <dgm:spPr/>
      <dgm:t>
        <a:bodyPr/>
        <a:lstStyle/>
        <a:p>
          <a:r>
            <a:rPr lang="nl-NL" dirty="0" smtClean="0"/>
            <a:t>Maaike en André kopen zwarte sokken bij de </a:t>
          </a:r>
          <a:r>
            <a:rPr lang="nl-NL" dirty="0" err="1" smtClean="0"/>
            <a:t>Action</a:t>
          </a:r>
          <a:r>
            <a:rPr lang="nl-NL" dirty="0" smtClean="0"/>
            <a:t>.</a:t>
          </a:r>
          <a:endParaRPr lang="nl-NL" dirty="0"/>
        </a:p>
      </dgm:t>
    </dgm:pt>
    <dgm:pt modelId="{66F0BCC3-80ED-4006-ABA4-8C19FF367402}" type="parTrans" cxnId="{CC99D5F5-0321-4A98-B9B0-FE7CBF34B58E}">
      <dgm:prSet/>
      <dgm:spPr/>
      <dgm:t>
        <a:bodyPr/>
        <a:lstStyle/>
        <a:p>
          <a:endParaRPr lang="nl-NL"/>
        </a:p>
      </dgm:t>
    </dgm:pt>
    <dgm:pt modelId="{5672653E-D3B3-4B6A-86B0-9CE31378F084}" type="sibTrans" cxnId="{CC99D5F5-0321-4A98-B9B0-FE7CBF34B58E}">
      <dgm:prSet/>
      <dgm:spPr/>
      <dgm:t>
        <a:bodyPr/>
        <a:lstStyle/>
        <a:p>
          <a:endParaRPr lang="nl-NL"/>
        </a:p>
      </dgm:t>
    </dgm:pt>
    <dgm:pt modelId="{892CFD1B-9C2F-4F18-BF53-9811069195FB}">
      <dgm:prSet phldrT="[Tekst]"/>
      <dgm:spPr/>
      <dgm:t>
        <a:bodyPr/>
        <a:lstStyle/>
        <a:p>
          <a:r>
            <a:rPr lang="nl-NL" dirty="0" smtClean="0"/>
            <a:t>Koopt = PV</a:t>
          </a:r>
          <a:endParaRPr lang="nl-NL" dirty="0"/>
        </a:p>
      </dgm:t>
    </dgm:pt>
    <dgm:pt modelId="{E140864C-BEB9-46D4-B663-06C131F13BC5}" type="parTrans" cxnId="{C0CA637A-B026-4D6B-B8EB-BA7C5D419113}">
      <dgm:prSet/>
      <dgm:spPr/>
    </dgm:pt>
    <dgm:pt modelId="{7AE1B26E-57DA-4DBB-88AF-25D58CD46A5A}" type="sibTrans" cxnId="{C0CA637A-B026-4D6B-B8EB-BA7C5D419113}">
      <dgm:prSet/>
      <dgm:spPr/>
    </dgm:pt>
    <dgm:pt modelId="{87D3F0ED-DCED-43D2-A7B1-09BD0BE1E646}" type="pres">
      <dgm:prSet presAssocID="{EDDC4EE7-404F-4652-BAA5-55EC204104E1}" presName="linear" presStyleCnt="0">
        <dgm:presLayoutVars>
          <dgm:animLvl val="lvl"/>
          <dgm:resizeHandles val="exact"/>
        </dgm:presLayoutVars>
      </dgm:prSet>
      <dgm:spPr/>
    </dgm:pt>
    <dgm:pt modelId="{5A8927A5-0B13-4837-9C27-9B5BCC3D2C52}" type="pres">
      <dgm:prSet presAssocID="{E9CA73D5-FDE4-43D7-95DF-3A4F8B4BEAF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AFE6E76-F6C4-4F04-BE86-6003795E97C8}" type="pres">
      <dgm:prSet presAssocID="{5672653E-D3B3-4B6A-86B0-9CE31378F084}" presName="spacer" presStyleCnt="0"/>
      <dgm:spPr/>
    </dgm:pt>
    <dgm:pt modelId="{73C3ECAF-61C4-4CE2-A094-4EBBBB95F3CF}" type="pres">
      <dgm:prSet presAssocID="{892CFD1B-9C2F-4F18-BF53-9811069195F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DC00A36-CF88-4710-92D7-29B6C22E76B9}" type="presOf" srcId="{EDDC4EE7-404F-4652-BAA5-55EC204104E1}" destId="{87D3F0ED-DCED-43D2-A7B1-09BD0BE1E646}" srcOrd="0" destOrd="0" presId="urn:microsoft.com/office/officeart/2005/8/layout/vList2"/>
    <dgm:cxn modelId="{08BD6FC5-2BCB-4528-8729-F447000D5399}" type="presOf" srcId="{E9CA73D5-FDE4-43D7-95DF-3A4F8B4BEAFE}" destId="{5A8927A5-0B13-4837-9C27-9B5BCC3D2C52}" srcOrd="0" destOrd="0" presId="urn:microsoft.com/office/officeart/2005/8/layout/vList2"/>
    <dgm:cxn modelId="{C0CA637A-B026-4D6B-B8EB-BA7C5D419113}" srcId="{EDDC4EE7-404F-4652-BAA5-55EC204104E1}" destId="{892CFD1B-9C2F-4F18-BF53-9811069195FB}" srcOrd="1" destOrd="0" parTransId="{E140864C-BEB9-46D4-B663-06C131F13BC5}" sibTransId="{7AE1B26E-57DA-4DBB-88AF-25D58CD46A5A}"/>
    <dgm:cxn modelId="{0745177F-F8EB-4DE9-AB88-AA56762DDD1F}" type="presOf" srcId="{892CFD1B-9C2F-4F18-BF53-9811069195FB}" destId="{73C3ECAF-61C4-4CE2-A094-4EBBBB95F3CF}" srcOrd="0" destOrd="0" presId="urn:microsoft.com/office/officeart/2005/8/layout/vList2"/>
    <dgm:cxn modelId="{CC99D5F5-0321-4A98-B9B0-FE7CBF34B58E}" srcId="{EDDC4EE7-404F-4652-BAA5-55EC204104E1}" destId="{E9CA73D5-FDE4-43D7-95DF-3A4F8B4BEAFE}" srcOrd="0" destOrd="0" parTransId="{66F0BCC3-80ED-4006-ABA4-8C19FF367402}" sibTransId="{5672653E-D3B3-4B6A-86B0-9CE31378F084}"/>
    <dgm:cxn modelId="{D231945D-B3F3-4B74-ADED-E5F3EB98E1D6}" type="presParOf" srcId="{87D3F0ED-DCED-43D2-A7B1-09BD0BE1E646}" destId="{5A8927A5-0B13-4837-9C27-9B5BCC3D2C52}" srcOrd="0" destOrd="0" presId="urn:microsoft.com/office/officeart/2005/8/layout/vList2"/>
    <dgm:cxn modelId="{5F68E736-52C2-41BE-9BBB-978EB608ADA9}" type="presParOf" srcId="{87D3F0ED-DCED-43D2-A7B1-09BD0BE1E646}" destId="{3AFE6E76-F6C4-4F04-BE86-6003795E97C8}" srcOrd="1" destOrd="0" presId="urn:microsoft.com/office/officeart/2005/8/layout/vList2"/>
    <dgm:cxn modelId="{4F5FF8D2-39BE-4D5A-BAEC-E9786D253D45}" type="presParOf" srcId="{87D3F0ED-DCED-43D2-A7B1-09BD0BE1E646}" destId="{73C3ECAF-61C4-4CE2-A094-4EBBBB95F3C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3CB3CA-8E0B-44BD-849C-FF107C9DDF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FB492BD-A88F-443A-9093-C0202D461148}">
      <dgm:prSet phldrT="[Tekst]"/>
      <dgm:spPr/>
      <dgm:t>
        <a:bodyPr/>
        <a:lstStyle/>
        <a:p>
          <a:r>
            <a:rPr lang="nl-NL" dirty="0" smtClean="0"/>
            <a:t>Wie of wat + persoonsvorm?</a:t>
          </a:r>
          <a:endParaRPr lang="nl-NL" dirty="0"/>
        </a:p>
      </dgm:t>
    </dgm:pt>
    <dgm:pt modelId="{95970660-B951-4C39-B143-0D7EBC510964}" type="parTrans" cxnId="{2A13A8D2-C95B-4F78-BA8A-5DBBC7BEC49D}">
      <dgm:prSet/>
      <dgm:spPr/>
      <dgm:t>
        <a:bodyPr/>
        <a:lstStyle/>
        <a:p>
          <a:endParaRPr lang="nl-NL"/>
        </a:p>
      </dgm:t>
    </dgm:pt>
    <dgm:pt modelId="{807044CE-CA98-4676-83CE-390462B0FC90}" type="sibTrans" cxnId="{2A13A8D2-C95B-4F78-BA8A-5DBBC7BEC49D}">
      <dgm:prSet/>
      <dgm:spPr/>
      <dgm:t>
        <a:bodyPr/>
        <a:lstStyle/>
        <a:p>
          <a:endParaRPr lang="nl-NL"/>
        </a:p>
      </dgm:t>
    </dgm:pt>
    <dgm:pt modelId="{675FF96F-5838-44E6-812F-6BDDA993DCC8}" type="pres">
      <dgm:prSet presAssocID="{1D3CB3CA-8E0B-44BD-849C-FF107C9DDFAC}" presName="linear" presStyleCnt="0">
        <dgm:presLayoutVars>
          <dgm:animLvl val="lvl"/>
          <dgm:resizeHandles val="exact"/>
        </dgm:presLayoutVars>
      </dgm:prSet>
      <dgm:spPr/>
    </dgm:pt>
    <dgm:pt modelId="{C39A188F-0ED2-4A84-943B-E7886CF45AFE}" type="pres">
      <dgm:prSet presAssocID="{CFB492BD-A88F-443A-9093-C0202D46114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DB9344F-9BA2-4C54-9210-4303A95ABFE7}" type="presOf" srcId="{CFB492BD-A88F-443A-9093-C0202D461148}" destId="{C39A188F-0ED2-4A84-943B-E7886CF45AFE}" srcOrd="0" destOrd="0" presId="urn:microsoft.com/office/officeart/2005/8/layout/vList2"/>
    <dgm:cxn modelId="{2A13A8D2-C95B-4F78-BA8A-5DBBC7BEC49D}" srcId="{1D3CB3CA-8E0B-44BD-849C-FF107C9DDFAC}" destId="{CFB492BD-A88F-443A-9093-C0202D461148}" srcOrd="0" destOrd="0" parTransId="{95970660-B951-4C39-B143-0D7EBC510964}" sibTransId="{807044CE-CA98-4676-83CE-390462B0FC90}"/>
    <dgm:cxn modelId="{1E30D180-4258-4BF8-AEA6-CB7165BC57E8}" type="presOf" srcId="{1D3CB3CA-8E0B-44BD-849C-FF107C9DDFAC}" destId="{675FF96F-5838-44E6-812F-6BDDA993DCC8}" srcOrd="0" destOrd="0" presId="urn:microsoft.com/office/officeart/2005/8/layout/vList2"/>
    <dgm:cxn modelId="{4B868AD5-F67D-4747-BF35-5CB785B15603}" type="presParOf" srcId="{675FF96F-5838-44E6-812F-6BDDA993DCC8}" destId="{C39A188F-0ED2-4A84-943B-E7886CF45A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9551C8-AD0B-41FB-BB5C-6DB7AA9374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4E49A3C-BA13-4A3D-AFB2-9C251E125CF8}">
      <dgm:prSet phldrT="[Tekst]"/>
      <dgm:spPr/>
      <dgm:t>
        <a:bodyPr/>
        <a:lstStyle/>
        <a:p>
          <a:r>
            <a:rPr lang="nl-NL" dirty="0" smtClean="0"/>
            <a:t>Maaike eet een broodje jam.</a:t>
          </a:r>
          <a:endParaRPr lang="nl-NL" dirty="0"/>
        </a:p>
      </dgm:t>
    </dgm:pt>
    <dgm:pt modelId="{F9F432F7-621E-4D86-837A-9173400C7CF3}" type="parTrans" cxnId="{B1A362E8-0E9D-4CB5-970C-B729A602AEF4}">
      <dgm:prSet/>
      <dgm:spPr/>
      <dgm:t>
        <a:bodyPr/>
        <a:lstStyle/>
        <a:p>
          <a:endParaRPr lang="nl-NL"/>
        </a:p>
      </dgm:t>
    </dgm:pt>
    <dgm:pt modelId="{D6015511-3604-4746-84D4-198013A5FFBA}" type="sibTrans" cxnId="{B1A362E8-0E9D-4CB5-970C-B729A602AEF4}">
      <dgm:prSet/>
      <dgm:spPr/>
      <dgm:t>
        <a:bodyPr/>
        <a:lstStyle/>
        <a:p>
          <a:endParaRPr lang="nl-NL"/>
        </a:p>
      </dgm:t>
    </dgm:pt>
    <dgm:pt modelId="{201ECD4D-EC65-444B-803F-94B913613DA9}" type="pres">
      <dgm:prSet presAssocID="{2A9551C8-AD0B-41FB-BB5C-6DB7AA9374BB}" presName="linear" presStyleCnt="0">
        <dgm:presLayoutVars>
          <dgm:animLvl val="lvl"/>
          <dgm:resizeHandles val="exact"/>
        </dgm:presLayoutVars>
      </dgm:prSet>
      <dgm:spPr/>
    </dgm:pt>
    <dgm:pt modelId="{CA9B145E-D3D3-4EB0-A53A-D190FCC458BF}" type="pres">
      <dgm:prSet presAssocID="{14E49A3C-BA13-4A3D-AFB2-9C251E125CF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6E033EF-0632-4EB1-A560-2DF002F3950F}" type="presOf" srcId="{14E49A3C-BA13-4A3D-AFB2-9C251E125CF8}" destId="{CA9B145E-D3D3-4EB0-A53A-D190FCC458BF}" srcOrd="0" destOrd="0" presId="urn:microsoft.com/office/officeart/2005/8/layout/vList2"/>
    <dgm:cxn modelId="{EFAE1C46-38DA-4AF8-8B30-CFBA5B218B32}" type="presOf" srcId="{2A9551C8-AD0B-41FB-BB5C-6DB7AA9374BB}" destId="{201ECD4D-EC65-444B-803F-94B913613DA9}" srcOrd="0" destOrd="0" presId="urn:microsoft.com/office/officeart/2005/8/layout/vList2"/>
    <dgm:cxn modelId="{B1A362E8-0E9D-4CB5-970C-B729A602AEF4}" srcId="{2A9551C8-AD0B-41FB-BB5C-6DB7AA9374BB}" destId="{14E49A3C-BA13-4A3D-AFB2-9C251E125CF8}" srcOrd="0" destOrd="0" parTransId="{F9F432F7-621E-4D86-837A-9173400C7CF3}" sibTransId="{D6015511-3604-4746-84D4-198013A5FFBA}"/>
    <dgm:cxn modelId="{A3BE30C7-4948-44C8-9527-A64A612D60BD}" type="presParOf" srcId="{201ECD4D-EC65-444B-803F-94B913613DA9}" destId="{CA9B145E-D3D3-4EB0-A53A-D190FCC458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64C2BE-8663-4E1D-BA14-33451BEF34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C4A8F6D-4B88-4973-BB71-E86AB268050E}">
      <dgm:prSet phldrT="[Tekst]"/>
      <dgm:spPr/>
      <dgm:t>
        <a:bodyPr/>
        <a:lstStyle/>
        <a:p>
          <a:r>
            <a:rPr lang="nl-NL" dirty="0" smtClean="0"/>
            <a:t>Eet Maaike een broodje jam?</a:t>
          </a:r>
          <a:endParaRPr lang="nl-NL" dirty="0"/>
        </a:p>
      </dgm:t>
    </dgm:pt>
    <dgm:pt modelId="{A15436E4-593A-47BB-96A6-F4739C637E82}" type="parTrans" cxnId="{3DA73C5B-03B0-4743-BDD9-E14C99CBDE11}">
      <dgm:prSet/>
      <dgm:spPr/>
      <dgm:t>
        <a:bodyPr/>
        <a:lstStyle/>
        <a:p>
          <a:endParaRPr lang="nl-NL"/>
        </a:p>
      </dgm:t>
    </dgm:pt>
    <dgm:pt modelId="{51B15A70-C60E-4BCD-B5A4-B2EF3A1BCF57}" type="sibTrans" cxnId="{3DA73C5B-03B0-4743-BDD9-E14C99CBDE11}">
      <dgm:prSet/>
      <dgm:spPr/>
      <dgm:t>
        <a:bodyPr/>
        <a:lstStyle/>
        <a:p>
          <a:endParaRPr lang="nl-NL"/>
        </a:p>
      </dgm:t>
    </dgm:pt>
    <dgm:pt modelId="{378E3237-B901-44C6-B163-200C72B474CF}">
      <dgm:prSet phldrT="[Tekst]"/>
      <dgm:spPr/>
      <dgm:t>
        <a:bodyPr/>
        <a:lstStyle/>
        <a:p>
          <a:r>
            <a:rPr lang="nl-NL" dirty="0" smtClean="0"/>
            <a:t>Eet = PV</a:t>
          </a:r>
          <a:endParaRPr lang="nl-NL" dirty="0"/>
        </a:p>
      </dgm:t>
    </dgm:pt>
    <dgm:pt modelId="{BA8AB415-83DF-4CB8-AB76-8ED1CFC93BED}" type="parTrans" cxnId="{1705DD1D-7AF7-4E76-9191-5F90FA22AAE7}">
      <dgm:prSet/>
      <dgm:spPr/>
    </dgm:pt>
    <dgm:pt modelId="{2AA3AAF8-9FA8-430C-A6A7-ECD929438C50}" type="sibTrans" cxnId="{1705DD1D-7AF7-4E76-9191-5F90FA22AAE7}">
      <dgm:prSet/>
      <dgm:spPr/>
    </dgm:pt>
    <dgm:pt modelId="{05D635FB-4E05-4646-995E-3E3B5BEEED2F}" type="pres">
      <dgm:prSet presAssocID="{2364C2BE-8663-4E1D-BA14-33451BEF3467}" presName="linear" presStyleCnt="0">
        <dgm:presLayoutVars>
          <dgm:animLvl val="lvl"/>
          <dgm:resizeHandles val="exact"/>
        </dgm:presLayoutVars>
      </dgm:prSet>
      <dgm:spPr/>
    </dgm:pt>
    <dgm:pt modelId="{B13A367B-51A6-4519-92C1-B0DEB24E5FB5}" type="pres">
      <dgm:prSet presAssocID="{DC4A8F6D-4B88-4973-BB71-E86AB268050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BD31244-F50E-44A8-9E9E-D44A512AEBD1}" type="pres">
      <dgm:prSet presAssocID="{51B15A70-C60E-4BCD-B5A4-B2EF3A1BCF57}" presName="spacer" presStyleCnt="0"/>
      <dgm:spPr/>
    </dgm:pt>
    <dgm:pt modelId="{B4B02584-D84E-49D2-B0A0-3441A5901937}" type="pres">
      <dgm:prSet presAssocID="{378E3237-B901-44C6-B163-200C72B474C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4948E88-9D56-4927-9398-5F6D2D494CF7}" type="presOf" srcId="{2364C2BE-8663-4E1D-BA14-33451BEF3467}" destId="{05D635FB-4E05-4646-995E-3E3B5BEEED2F}" srcOrd="0" destOrd="0" presId="urn:microsoft.com/office/officeart/2005/8/layout/vList2"/>
    <dgm:cxn modelId="{1705DD1D-7AF7-4E76-9191-5F90FA22AAE7}" srcId="{2364C2BE-8663-4E1D-BA14-33451BEF3467}" destId="{378E3237-B901-44C6-B163-200C72B474CF}" srcOrd="1" destOrd="0" parTransId="{BA8AB415-83DF-4CB8-AB76-8ED1CFC93BED}" sibTransId="{2AA3AAF8-9FA8-430C-A6A7-ECD929438C50}"/>
    <dgm:cxn modelId="{04D12D1E-D7E5-437D-B327-0ECDFBD8A474}" type="presOf" srcId="{378E3237-B901-44C6-B163-200C72B474CF}" destId="{B4B02584-D84E-49D2-B0A0-3441A5901937}" srcOrd="0" destOrd="0" presId="urn:microsoft.com/office/officeart/2005/8/layout/vList2"/>
    <dgm:cxn modelId="{C1AFDFF4-4867-4F6B-8456-E69C8525EB70}" type="presOf" srcId="{DC4A8F6D-4B88-4973-BB71-E86AB268050E}" destId="{B13A367B-51A6-4519-92C1-B0DEB24E5FB5}" srcOrd="0" destOrd="0" presId="urn:microsoft.com/office/officeart/2005/8/layout/vList2"/>
    <dgm:cxn modelId="{3DA73C5B-03B0-4743-BDD9-E14C99CBDE11}" srcId="{2364C2BE-8663-4E1D-BA14-33451BEF3467}" destId="{DC4A8F6D-4B88-4973-BB71-E86AB268050E}" srcOrd="0" destOrd="0" parTransId="{A15436E4-593A-47BB-96A6-F4739C637E82}" sibTransId="{51B15A70-C60E-4BCD-B5A4-B2EF3A1BCF57}"/>
    <dgm:cxn modelId="{FDE5F1DF-BC77-4B0C-B11F-A0206090656D}" type="presParOf" srcId="{05D635FB-4E05-4646-995E-3E3B5BEEED2F}" destId="{B13A367B-51A6-4519-92C1-B0DEB24E5FB5}" srcOrd="0" destOrd="0" presId="urn:microsoft.com/office/officeart/2005/8/layout/vList2"/>
    <dgm:cxn modelId="{C0EF3389-5047-4ACD-BB1A-05E1487EB5E6}" type="presParOf" srcId="{05D635FB-4E05-4646-995E-3E3B5BEEED2F}" destId="{5BD31244-F50E-44A8-9E9E-D44A512AEBD1}" srcOrd="1" destOrd="0" presId="urn:microsoft.com/office/officeart/2005/8/layout/vList2"/>
    <dgm:cxn modelId="{F3341B2E-C77A-4402-A92D-96ADD28C0401}" type="presParOf" srcId="{05D635FB-4E05-4646-995E-3E3B5BEEED2F}" destId="{B4B02584-D84E-49D2-B0A0-3441A590193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6B79309-D7A3-47AA-9502-42F9DFB2B96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279B0D9-E81D-41A3-9209-13026035EC8F}">
      <dgm:prSet phldrT="[Tekst]"/>
      <dgm:spPr/>
      <dgm:t>
        <a:bodyPr/>
        <a:lstStyle/>
        <a:p>
          <a:r>
            <a:rPr lang="nl-NL" dirty="0" smtClean="0"/>
            <a:t>Wie eet?</a:t>
          </a:r>
          <a:endParaRPr lang="nl-NL" dirty="0"/>
        </a:p>
      </dgm:t>
    </dgm:pt>
    <dgm:pt modelId="{92A7231C-3DAA-45CE-AF10-D11D71121547}" type="parTrans" cxnId="{2A503394-C75C-4DAE-88CB-3E386B0D3396}">
      <dgm:prSet/>
      <dgm:spPr/>
      <dgm:t>
        <a:bodyPr/>
        <a:lstStyle/>
        <a:p>
          <a:endParaRPr lang="nl-NL"/>
        </a:p>
      </dgm:t>
    </dgm:pt>
    <dgm:pt modelId="{EF1F2467-ACAE-457A-B6B5-BD7A61662180}" type="sibTrans" cxnId="{2A503394-C75C-4DAE-88CB-3E386B0D3396}">
      <dgm:prSet/>
      <dgm:spPr/>
      <dgm:t>
        <a:bodyPr/>
        <a:lstStyle/>
        <a:p>
          <a:endParaRPr lang="nl-NL"/>
        </a:p>
      </dgm:t>
    </dgm:pt>
    <dgm:pt modelId="{4C6F6B71-23D8-45EC-8EA4-4D03C0187768}">
      <dgm:prSet phldrT="[Tekst]"/>
      <dgm:spPr/>
      <dgm:t>
        <a:bodyPr/>
        <a:lstStyle/>
        <a:p>
          <a:r>
            <a:rPr lang="nl-NL" dirty="0" smtClean="0"/>
            <a:t>Maaike = onderwerp</a:t>
          </a:r>
          <a:endParaRPr lang="nl-NL" dirty="0"/>
        </a:p>
      </dgm:t>
    </dgm:pt>
    <dgm:pt modelId="{D74B0029-BF8A-419B-9952-26868BDC1771}" type="parTrans" cxnId="{EDA1B224-9E4C-4DAD-AFA9-A52579FEC5B9}">
      <dgm:prSet/>
      <dgm:spPr/>
    </dgm:pt>
    <dgm:pt modelId="{71CA1069-E27D-43AA-B67F-0A345F0C2ECE}" type="sibTrans" cxnId="{EDA1B224-9E4C-4DAD-AFA9-A52579FEC5B9}">
      <dgm:prSet/>
      <dgm:spPr/>
    </dgm:pt>
    <dgm:pt modelId="{D45FB36F-2311-47BA-9F99-2F2892E6F207}" type="pres">
      <dgm:prSet presAssocID="{A6B79309-D7A3-47AA-9502-42F9DFB2B96E}" presName="linear" presStyleCnt="0">
        <dgm:presLayoutVars>
          <dgm:animLvl val="lvl"/>
          <dgm:resizeHandles val="exact"/>
        </dgm:presLayoutVars>
      </dgm:prSet>
      <dgm:spPr/>
    </dgm:pt>
    <dgm:pt modelId="{9CFB0F55-E4BF-4792-84BC-C710EE40C5FD}" type="pres">
      <dgm:prSet presAssocID="{3279B0D9-E81D-41A3-9209-13026035EC8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FE7F12B-FA8F-4CD3-873E-1052E462C19A}" type="pres">
      <dgm:prSet presAssocID="{EF1F2467-ACAE-457A-B6B5-BD7A61662180}" presName="spacer" presStyleCnt="0"/>
      <dgm:spPr/>
    </dgm:pt>
    <dgm:pt modelId="{8D9DC4AA-37C2-4F0F-941C-8E766C6971D8}" type="pres">
      <dgm:prSet presAssocID="{4C6F6B71-23D8-45EC-8EA4-4D03C018776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DA1B224-9E4C-4DAD-AFA9-A52579FEC5B9}" srcId="{A6B79309-D7A3-47AA-9502-42F9DFB2B96E}" destId="{4C6F6B71-23D8-45EC-8EA4-4D03C0187768}" srcOrd="1" destOrd="0" parTransId="{D74B0029-BF8A-419B-9952-26868BDC1771}" sibTransId="{71CA1069-E27D-43AA-B67F-0A345F0C2ECE}"/>
    <dgm:cxn modelId="{E5168088-75FE-402D-A091-C1A0D80BB005}" type="presOf" srcId="{A6B79309-D7A3-47AA-9502-42F9DFB2B96E}" destId="{D45FB36F-2311-47BA-9F99-2F2892E6F207}" srcOrd="0" destOrd="0" presId="urn:microsoft.com/office/officeart/2005/8/layout/vList2"/>
    <dgm:cxn modelId="{06F7E4CB-F61A-4FBD-9BA2-462A66AB49A1}" type="presOf" srcId="{4C6F6B71-23D8-45EC-8EA4-4D03C0187768}" destId="{8D9DC4AA-37C2-4F0F-941C-8E766C6971D8}" srcOrd="0" destOrd="0" presId="urn:microsoft.com/office/officeart/2005/8/layout/vList2"/>
    <dgm:cxn modelId="{61FF0B97-425B-4A02-961C-56BD348DAE4F}" type="presOf" srcId="{3279B0D9-E81D-41A3-9209-13026035EC8F}" destId="{9CFB0F55-E4BF-4792-84BC-C710EE40C5FD}" srcOrd="0" destOrd="0" presId="urn:microsoft.com/office/officeart/2005/8/layout/vList2"/>
    <dgm:cxn modelId="{2A503394-C75C-4DAE-88CB-3E386B0D3396}" srcId="{A6B79309-D7A3-47AA-9502-42F9DFB2B96E}" destId="{3279B0D9-E81D-41A3-9209-13026035EC8F}" srcOrd="0" destOrd="0" parTransId="{92A7231C-3DAA-45CE-AF10-D11D71121547}" sibTransId="{EF1F2467-ACAE-457A-B6B5-BD7A61662180}"/>
    <dgm:cxn modelId="{AB148F48-461C-4064-BB3F-39C2202C6D54}" type="presParOf" srcId="{D45FB36F-2311-47BA-9F99-2F2892E6F207}" destId="{9CFB0F55-E4BF-4792-84BC-C710EE40C5FD}" srcOrd="0" destOrd="0" presId="urn:microsoft.com/office/officeart/2005/8/layout/vList2"/>
    <dgm:cxn modelId="{37C0FAB4-2122-42A2-BF35-E7EC08D11D92}" type="presParOf" srcId="{D45FB36F-2311-47BA-9F99-2F2892E6F207}" destId="{8FE7F12B-FA8F-4CD3-873E-1052E462C19A}" srcOrd="1" destOrd="0" presId="urn:microsoft.com/office/officeart/2005/8/layout/vList2"/>
    <dgm:cxn modelId="{9CF99326-9AB3-4CED-92B6-3D4E54583F72}" type="presParOf" srcId="{D45FB36F-2311-47BA-9F99-2F2892E6F207}" destId="{8D9DC4AA-37C2-4F0F-941C-8E766C6971D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DCC4F24-31FE-4D7B-AA4D-E2E4A50D32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8D94C0E-A55C-4FB7-8E8A-F658AC061DC5}">
      <dgm:prSet phldrT="[Tekst]"/>
      <dgm:spPr/>
      <dgm:t>
        <a:bodyPr/>
        <a:lstStyle/>
        <a:p>
          <a:r>
            <a:rPr lang="nl-NL" dirty="0" smtClean="0"/>
            <a:t>Zie voor meer: </a:t>
          </a:r>
          <a:r>
            <a:rPr lang="nl-NL" dirty="0" err="1" smtClean="0"/>
            <a:t>www.maaikezijm.com</a:t>
          </a:r>
          <a:endParaRPr lang="nl-NL" dirty="0"/>
        </a:p>
      </dgm:t>
    </dgm:pt>
    <dgm:pt modelId="{DA555BC0-CDEF-4F2E-AA43-8242B4E7BE84}" type="parTrans" cxnId="{1281995C-56E9-46B4-8A13-85B613B73076}">
      <dgm:prSet/>
      <dgm:spPr/>
      <dgm:t>
        <a:bodyPr/>
        <a:lstStyle/>
        <a:p>
          <a:endParaRPr lang="nl-NL"/>
        </a:p>
      </dgm:t>
    </dgm:pt>
    <dgm:pt modelId="{ED18A930-FA6C-4E3C-B67D-050DC8C66496}" type="sibTrans" cxnId="{1281995C-56E9-46B4-8A13-85B613B73076}">
      <dgm:prSet/>
      <dgm:spPr/>
      <dgm:t>
        <a:bodyPr/>
        <a:lstStyle/>
        <a:p>
          <a:endParaRPr lang="nl-NL"/>
        </a:p>
      </dgm:t>
    </dgm:pt>
    <dgm:pt modelId="{3C2A879F-CEAC-4876-83A3-35291885B349}" type="pres">
      <dgm:prSet presAssocID="{1DCC4F24-31FE-4D7B-AA4D-E2E4A50D32F6}" presName="linear" presStyleCnt="0">
        <dgm:presLayoutVars>
          <dgm:animLvl val="lvl"/>
          <dgm:resizeHandles val="exact"/>
        </dgm:presLayoutVars>
      </dgm:prSet>
      <dgm:spPr/>
    </dgm:pt>
    <dgm:pt modelId="{8E86AC7F-62DB-41A7-908A-BD81052DBAE3}" type="pres">
      <dgm:prSet presAssocID="{E8D94C0E-A55C-4FB7-8E8A-F658AC061DC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6D48A26-2780-43E9-A881-BAFFCE8E215F}" type="presOf" srcId="{E8D94C0E-A55C-4FB7-8E8A-F658AC061DC5}" destId="{8E86AC7F-62DB-41A7-908A-BD81052DBAE3}" srcOrd="0" destOrd="0" presId="urn:microsoft.com/office/officeart/2005/8/layout/vList2"/>
    <dgm:cxn modelId="{1281995C-56E9-46B4-8A13-85B613B73076}" srcId="{1DCC4F24-31FE-4D7B-AA4D-E2E4A50D32F6}" destId="{E8D94C0E-A55C-4FB7-8E8A-F658AC061DC5}" srcOrd="0" destOrd="0" parTransId="{DA555BC0-CDEF-4F2E-AA43-8242B4E7BE84}" sibTransId="{ED18A930-FA6C-4E3C-B67D-050DC8C66496}"/>
    <dgm:cxn modelId="{3532B1F8-7132-45A2-AD80-FDE5DC7F45B6}" type="presOf" srcId="{1DCC4F24-31FE-4D7B-AA4D-E2E4A50D32F6}" destId="{3C2A879F-CEAC-4876-83A3-35291885B349}" srcOrd="0" destOrd="0" presId="urn:microsoft.com/office/officeart/2005/8/layout/vList2"/>
    <dgm:cxn modelId="{56B0881F-EE6D-4DC3-B216-DB924E9FFD86}" type="presParOf" srcId="{3C2A879F-CEAC-4876-83A3-35291885B349}" destId="{8E86AC7F-62DB-41A7-908A-BD81052DBA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FD65DB-253F-4665-A25B-36BE0D156E01}">
      <dsp:nvSpPr>
        <dsp:cNvPr id="0" name=""/>
        <dsp:cNvSpPr/>
      </dsp:nvSpPr>
      <dsp:spPr>
        <a:xfrm>
          <a:off x="0" y="755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Werkwoord</a:t>
          </a:r>
        </a:p>
      </dsp:txBody>
      <dsp:txXfrm>
        <a:off x="0" y="7559"/>
        <a:ext cx="7499350" cy="1474200"/>
      </dsp:txXfrm>
    </dsp:sp>
    <dsp:sp modelId="{DC16DF39-8B1F-4E78-A99E-D3E77D23AA83}">
      <dsp:nvSpPr>
        <dsp:cNvPr id="0" name=""/>
        <dsp:cNvSpPr/>
      </dsp:nvSpPr>
      <dsp:spPr>
        <a:xfrm>
          <a:off x="0" y="1663199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TT</a:t>
          </a:r>
        </a:p>
      </dsp:txBody>
      <dsp:txXfrm>
        <a:off x="0" y="1663199"/>
        <a:ext cx="7499350" cy="1474200"/>
      </dsp:txXfrm>
    </dsp:sp>
    <dsp:sp modelId="{34DC010F-E302-4905-8EC3-2F17AC1C0F94}">
      <dsp:nvSpPr>
        <dsp:cNvPr id="0" name=""/>
        <dsp:cNvSpPr/>
      </dsp:nvSpPr>
      <dsp:spPr>
        <a:xfrm>
          <a:off x="0" y="3318840"/>
          <a:ext cx="7499350" cy="1474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300" kern="1200" dirty="0" smtClean="0"/>
            <a:t>VT</a:t>
          </a:r>
        </a:p>
      </dsp:txBody>
      <dsp:txXfrm>
        <a:off x="0" y="3318840"/>
        <a:ext cx="7499350" cy="14742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18C0D8-07F1-46D3-9A1D-87A3537EDA59}">
      <dsp:nvSpPr>
        <dsp:cNvPr id="0" name=""/>
        <dsp:cNvSpPr/>
      </dsp:nvSpPr>
      <dsp:spPr>
        <a:xfrm>
          <a:off x="0" y="3599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1. Maak de zin vragend</a:t>
          </a:r>
          <a:endParaRPr lang="nl-NL" sz="4000" kern="1200" dirty="0"/>
        </a:p>
      </dsp:txBody>
      <dsp:txXfrm>
        <a:off x="0" y="3599"/>
        <a:ext cx="7499350" cy="1521000"/>
      </dsp:txXfrm>
    </dsp:sp>
    <dsp:sp modelId="{B6CD40FA-593D-4770-9D0C-17ECEBB209E5}">
      <dsp:nvSpPr>
        <dsp:cNvPr id="0" name=""/>
        <dsp:cNvSpPr/>
      </dsp:nvSpPr>
      <dsp:spPr>
        <a:xfrm>
          <a:off x="0" y="1639799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2. Zet de zin in een andere tijd</a:t>
          </a:r>
          <a:endParaRPr lang="nl-NL" sz="4000" kern="1200" dirty="0"/>
        </a:p>
      </dsp:txBody>
      <dsp:txXfrm>
        <a:off x="0" y="1639799"/>
        <a:ext cx="7499350" cy="1521000"/>
      </dsp:txXfrm>
    </dsp:sp>
    <dsp:sp modelId="{365832DB-22D3-4A3E-ACCA-D0D3CDD58C11}">
      <dsp:nvSpPr>
        <dsp:cNvPr id="0" name=""/>
        <dsp:cNvSpPr/>
      </dsp:nvSpPr>
      <dsp:spPr>
        <a:xfrm>
          <a:off x="0" y="3276000"/>
          <a:ext cx="74993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000" kern="1200" dirty="0" smtClean="0"/>
            <a:t>3. Verander het getal van de zin</a:t>
          </a:r>
          <a:endParaRPr lang="nl-NL" sz="4000" kern="1200" dirty="0"/>
        </a:p>
      </dsp:txBody>
      <dsp:txXfrm>
        <a:off x="0" y="3276000"/>
        <a:ext cx="7499350" cy="1521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A2F6D3-7ADE-4750-AF59-F2743A41B59F}">
      <dsp:nvSpPr>
        <dsp:cNvPr id="0" name=""/>
        <dsp:cNvSpPr/>
      </dsp:nvSpPr>
      <dsp:spPr>
        <a:xfrm>
          <a:off x="0" y="689174"/>
          <a:ext cx="7499350" cy="3422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Maaike koopt zwarte sokken bij de </a:t>
          </a:r>
          <a:r>
            <a:rPr lang="nl-NL" sz="6500" kern="1200" dirty="0" err="1" smtClean="0"/>
            <a:t>Action</a:t>
          </a:r>
          <a:r>
            <a:rPr lang="nl-NL" sz="6500" kern="1200" dirty="0" smtClean="0"/>
            <a:t>.</a:t>
          </a:r>
          <a:endParaRPr lang="nl-NL" sz="6500" kern="1200" dirty="0"/>
        </a:p>
      </dsp:txBody>
      <dsp:txXfrm>
        <a:off x="0" y="689174"/>
        <a:ext cx="7499350" cy="342225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708B92-63B9-44B4-89DD-58E9E419408E}">
      <dsp:nvSpPr>
        <dsp:cNvPr id="0" name=""/>
        <dsp:cNvSpPr/>
      </dsp:nvSpPr>
      <dsp:spPr>
        <a:xfrm>
          <a:off x="0" y="117450"/>
          <a:ext cx="7499350" cy="220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700" kern="1200" dirty="0" smtClean="0"/>
            <a:t>Koopt Maaike zwarte sokken bij de </a:t>
          </a:r>
          <a:r>
            <a:rPr lang="nl-NL" sz="5700" kern="1200" dirty="0" err="1" smtClean="0"/>
            <a:t>Action</a:t>
          </a:r>
          <a:r>
            <a:rPr lang="nl-NL" sz="5700" kern="1200" dirty="0" smtClean="0"/>
            <a:t>?</a:t>
          </a:r>
          <a:endParaRPr lang="nl-NL" sz="5700" kern="1200" dirty="0"/>
        </a:p>
      </dsp:txBody>
      <dsp:txXfrm>
        <a:off x="0" y="117450"/>
        <a:ext cx="7499350" cy="2200770"/>
      </dsp:txXfrm>
    </dsp:sp>
    <dsp:sp modelId="{A4628C8C-598C-4B3F-8F7C-266201B6BB72}">
      <dsp:nvSpPr>
        <dsp:cNvPr id="0" name=""/>
        <dsp:cNvSpPr/>
      </dsp:nvSpPr>
      <dsp:spPr>
        <a:xfrm>
          <a:off x="0" y="2482380"/>
          <a:ext cx="7499350" cy="220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700" kern="1200" dirty="0" smtClean="0"/>
            <a:t>Koopt = PV</a:t>
          </a:r>
          <a:endParaRPr lang="nl-NL" sz="5700" kern="1200" dirty="0"/>
        </a:p>
      </dsp:txBody>
      <dsp:txXfrm>
        <a:off x="0" y="2482380"/>
        <a:ext cx="7499350" cy="220077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0021D4-7FC4-4723-BEC4-913540D27049}">
      <dsp:nvSpPr>
        <dsp:cNvPr id="0" name=""/>
        <dsp:cNvSpPr/>
      </dsp:nvSpPr>
      <dsp:spPr>
        <a:xfrm>
          <a:off x="0" y="77399"/>
          <a:ext cx="7499350" cy="2239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800" kern="1200" dirty="0" smtClean="0"/>
            <a:t>Maaike kocht zwarte sokken bij de </a:t>
          </a:r>
          <a:r>
            <a:rPr lang="nl-NL" sz="5800" kern="1200" dirty="0" err="1" smtClean="0"/>
            <a:t>Action</a:t>
          </a:r>
          <a:r>
            <a:rPr lang="nl-NL" sz="5800" kern="1200" dirty="0" smtClean="0"/>
            <a:t>.</a:t>
          </a:r>
          <a:endParaRPr lang="nl-NL" sz="5800" kern="1200" dirty="0"/>
        </a:p>
      </dsp:txBody>
      <dsp:txXfrm>
        <a:off x="0" y="77399"/>
        <a:ext cx="7499350" cy="2239380"/>
      </dsp:txXfrm>
    </dsp:sp>
    <dsp:sp modelId="{37FFA16D-A562-4450-92B1-5E2D11F8E03F}">
      <dsp:nvSpPr>
        <dsp:cNvPr id="0" name=""/>
        <dsp:cNvSpPr/>
      </dsp:nvSpPr>
      <dsp:spPr>
        <a:xfrm>
          <a:off x="0" y="2483819"/>
          <a:ext cx="7499350" cy="22393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800" kern="1200" dirty="0" smtClean="0"/>
            <a:t>Koopt = PV</a:t>
          </a:r>
          <a:endParaRPr lang="nl-NL" sz="5800" kern="1200" dirty="0"/>
        </a:p>
      </dsp:txBody>
      <dsp:txXfrm>
        <a:off x="0" y="2483819"/>
        <a:ext cx="7499350" cy="22393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8927A5-0B13-4837-9C27-9B5BCC3D2C52}">
      <dsp:nvSpPr>
        <dsp:cNvPr id="0" name=""/>
        <dsp:cNvSpPr/>
      </dsp:nvSpPr>
      <dsp:spPr>
        <a:xfrm>
          <a:off x="0" y="638099"/>
          <a:ext cx="7499350" cy="1698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Maaike en André kopen zwarte sokken bij de </a:t>
          </a:r>
          <a:r>
            <a:rPr lang="nl-NL" sz="4400" kern="1200" dirty="0" err="1" smtClean="0"/>
            <a:t>Action</a:t>
          </a:r>
          <a:r>
            <a:rPr lang="nl-NL" sz="4400" kern="1200" dirty="0" smtClean="0"/>
            <a:t>.</a:t>
          </a:r>
          <a:endParaRPr lang="nl-NL" sz="4400" kern="1200" dirty="0"/>
        </a:p>
      </dsp:txBody>
      <dsp:txXfrm>
        <a:off x="0" y="638099"/>
        <a:ext cx="7499350" cy="1698840"/>
      </dsp:txXfrm>
    </dsp:sp>
    <dsp:sp modelId="{73C3ECAF-61C4-4CE2-A094-4EBBBB95F3CF}">
      <dsp:nvSpPr>
        <dsp:cNvPr id="0" name=""/>
        <dsp:cNvSpPr/>
      </dsp:nvSpPr>
      <dsp:spPr>
        <a:xfrm>
          <a:off x="0" y="2463660"/>
          <a:ext cx="7499350" cy="1698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Koopt = PV</a:t>
          </a:r>
          <a:endParaRPr lang="nl-NL" sz="4400" kern="1200" dirty="0"/>
        </a:p>
      </dsp:txBody>
      <dsp:txXfrm>
        <a:off x="0" y="2463660"/>
        <a:ext cx="7499350" cy="16988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9A188F-0ED2-4A84-943B-E7886CF45AFE}">
      <dsp:nvSpPr>
        <dsp:cNvPr id="0" name=""/>
        <dsp:cNvSpPr/>
      </dsp:nvSpPr>
      <dsp:spPr>
        <a:xfrm>
          <a:off x="0" y="1145474"/>
          <a:ext cx="7499350" cy="2509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Wie of wat + persoonsvorm?</a:t>
          </a:r>
          <a:endParaRPr lang="nl-NL" sz="6500" kern="1200" dirty="0"/>
        </a:p>
      </dsp:txBody>
      <dsp:txXfrm>
        <a:off x="0" y="1145474"/>
        <a:ext cx="7499350" cy="25096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9B145E-D3D3-4EB0-A53A-D190FCC458BF}">
      <dsp:nvSpPr>
        <dsp:cNvPr id="0" name=""/>
        <dsp:cNvSpPr/>
      </dsp:nvSpPr>
      <dsp:spPr>
        <a:xfrm>
          <a:off x="0" y="1145474"/>
          <a:ext cx="7499350" cy="2509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Maaike eet een broodje jam.</a:t>
          </a:r>
          <a:endParaRPr lang="nl-NL" sz="6500" kern="1200" dirty="0"/>
        </a:p>
      </dsp:txBody>
      <dsp:txXfrm>
        <a:off x="0" y="1145474"/>
        <a:ext cx="7499350" cy="250965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3A367B-51A6-4519-92C1-B0DEB24E5FB5}">
      <dsp:nvSpPr>
        <dsp:cNvPr id="0" name=""/>
        <dsp:cNvSpPr/>
      </dsp:nvSpPr>
      <dsp:spPr>
        <a:xfrm>
          <a:off x="0" y="37349"/>
          <a:ext cx="7499350" cy="2277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Eet Maaike een broodje jam?</a:t>
          </a:r>
          <a:endParaRPr lang="nl-NL" sz="5900" kern="1200" dirty="0"/>
        </a:p>
      </dsp:txBody>
      <dsp:txXfrm>
        <a:off x="0" y="37349"/>
        <a:ext cx="7499350" cy="2277990"/>
      </dsp:txXfrm>
    </dsp:sp>
    <dsp:sp modelId="{B4B02584-D84E-49D2-B0A0-3441A5901937}">
      <dsp:nvSpPr>
        <dsp:cNvPr id="0" name=""/>
        <dsp:cNvSpPr/>
      </dsp:nvSpPr>
      <dsp:spPr>
        <a:xfrm>
          <a:off x="0" y="2485260"/>
          <a:ext cx="7499350" cy="2277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900" kern="1200" dirty="0" smtClean="0"/>
            <a:t>Eet = PV</a:t>
          </a:r>
          <a:endParaRPr lang="nl-NL" sz="5900" kern="1200" dirty="0"/>
        </a:p>
      </dsp:txBody>
      <dsp:txXfrm>
        <a:off x="0" y="2485260"/>
        <a:ext cx="7499350" cy="227799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FB0F55-E4BF-4792-84BC-C710EE40C5FD}">
      <dsp:nvSpPr>
        <dsp:cNvPr id="0" name=""/>
        <dsp:cNvSpPr/>
      </dsp:nvSpPr>
      <dsp:spPr>
        <a:xfrm>
          <a:off x="0" y="323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Wie eet?</a:t>
          </a:r>
          <a:endParaRPr lang="nl-NL" sz="6000" kern="1200" dirty="0"/>
        </a:p>
      </dsp:txBody>
      <dsp:txXfrm>
        <a:off x="0" y="32399"/>
        <a:ext cx="7499350" cy="2281500"/>
      </dsp:txXfrm>
    </dsp:sp>
    <dsp:sp modelId="{8D9DC4AA-37C2-4F0F-941C-8E766C6971D8}">
      <dsp:nvSpPr>
        <dsp:cNvPr id="0" name=""/>
        <dsp:cNvSpPr/>
      </dsp:nvSpPr>
      <dsp:spPr>
        <a:xfrm>
          <a:off x="0" y="2486699"/>
          <a:ext cx="7499350" cy="2281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000" kern="1200" dirty="0" smtClean="0"/>
            <a:t>Maaike = onderwerp</a:t>
          </a:r>
          <a:endParaRPr lang="nl-NL" sz="6000" kern="1200" dirty="0"/>
        </a:p>
      </dsp:txBody>
      <dsp:txXfrm>
        <a:off x="0" y="2486699"/>
        <a:ext cx="7499350" cy="22815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86AC7F-62DB-41A7-908A-BD81052DBAE3}">
      <dsp:nvSpPr>
        <dsp:cNvPr id="0" name=""/>
        <dsp:cNvSpPr/>
      </dsp:nvSpPr>
      <dsp:spPr>
        <a:xfrm>
          <a:off x="0" y="1319219"/>
          <a:ext cx="7499350" cy="216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600" kern="1200" dirty="0" smtClean="0"/>
            <a:t>Zie voor meer: </a:t>
          </a:r>
          <a:r>
            <a:rPr lang="nl-NL" sz="5600" kern="1200" dirty="0" err="1" smtClean="0"/>
            <a:t>www.maaikezijm.com</a:t>
          </a:r>
          <a:endParaRPr lang="nl-NL" sz="5600" kern="1200" dirty="0"/>
        </a:p>
      </dsp:txBody>
      <dsp:txXfrm>
        <a:off x="0" y="1319219"/>
        <a:ext cx="7499350" cy="216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8A11C-37AF-448B-BB48-FA8478DD6134}" type="datetimeFigureOut">
              <a:rPr lang="nl-NL" smtClean="0"/>
              <a:t>6-10-2014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956E5-3197-45DD-99D4-E3AAE544C2EF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2896337-966E-4628-9278-307E85F5E4A7}" type="datetime1">
              <a:rPr lang="nl-NL" smtClean="0"/>
              <a:t>6-10-2014</a:t>
            </a:fld>
            <a:endParaRPr lang="nl-NL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842938-C4FA-4540-86C2-E5A74FEE5851}" type="datetime1">
              <a:rPr lang="nl-NL" smtClean="0"/>
              <a:t>6-10-2014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4C586-AC0A-4245-8721-68BBB6E7C349}" type="datetime1">
              <a:rPr lang="nl-NL" smtClean="0"/>
              <a:t>6-10-2014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E8904E-E6D9-4B31-A1F1-5FD29E2EC013}" type="datetime1">
              <a:rPr lang="nl-NL" smtClean="0"/>
              <a:t>6-10-2014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F01-A8BD-42AE-8BB5-D9DE5B9042FD}" type="datetime1">
              <a:rPr lang="nl-NL" smtClean="0"/>
              <a:t>6-10-2014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A09A6-B3B0-4914-893C-B79AAE66D004}" type="datetime1">
              <a:rPr lang="nl-NL" smtClean="0"/>
              <a:t>6-10-2014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9B6B43-CA73-4F28-B387-29318430246C}" type="datetime1">
              <a:rPr lang="nl-NL" smtClean="0"/>
              <a:t>6-10-2014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5551E8-2150-430E-8D6C-88EE3C48E3CD}" type="datetime1">
              <a:rPr lang="nl-NL" smtClean="0"/>
              <a:t>6-10-2014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B92449-D671-4862-925B-1140784B8644}" type="datetime1">
              <a:rPr lang="nl-NL" smtClean="0"/>
              <a:t>6-10-2014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648B82-5AC6-46F2-9B8E-4D5A14085A9F}" type="datetime1">
              <a:rPr lang="nl-NL" smtClean="0"/>
              <a:t>6-10-2014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FECED8-BB87-4C13-BBC2-FE6D566ECD1E}" type="datetime1">
              <a:rPr lang="nl-NL" smtClean="0"/>
              <a:t>6-10-2014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D7E5EC9-2A5B-48B0-9240-B701D2030E69}" type="datetime1">
              <a:rPr lang="nl-NL" smtClean="0"/>
              <a:t>6-10-2014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nl-NL" smtClean="0"/>
              <a:t>www.maaikezijm.com</a:t>
            </a:r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7370385-AC51-4AB4-8256-D959ED219F92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 smtClean="0"/>
              <a:t>Grammatica</a:t>
            </a:r>
            <a:br>
              <a:rPr lang="nl-NL" dirty="0" smtClean="0"/>
            </a:br>
            <a:r>
              <a:rPr lang="nl-NL" dirty="0" smtClean="0"/>
              <a:t>Nederlands</a:t>
            </a:r>
            <a:endParaRPr lang="nl-NL" sz="32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7406640" cy="1752600"/>
          </a:xfrm>
        </p:spPr>
        <p:txBody>
          <a:bodyPr/>
          <a:lstStyle/>
          <a:p>
            <a:pPr algn="ctr"/>
            <a:r>
              <a:rPr lang="nl-NL" dirty="0" smtClean="0"/>
              <a:t>Persoonsvorm &amp; onderwerp</a:t>
            </a:r>
            <a:endParaRPr lang="nl-NL" dirty="0"/>
          </a:p>
        </p:txBody>
      </p:sp>
      <p:pic>
        <p:nvPicPr>
          <p:cNvPr id="4" name="Afbeelding 3" descr="vertrekWillem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340300"/>
            <a:ext cx="7560840" cy="32037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Persoonsvorm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Hoe vind je de persoonsvorm?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Maak de zin vragend: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Zet de zin in een andere tijd: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Verander het getal: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Onderwerp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Bijvoorbeeld: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Eerst de PV: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Wie of wat + PV?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www.maaikezijm.com</a:t>
            </a:r>
            <a:endParaRPr lang="nl-NL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</TotalTime>
  <Words>156</Words>
  <Application>Microsoft Office PowerPoint</Application>
  <PresentationFormat>Diavoorstelling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Zonnewende</vt:lpstr>
      <vt:lpstr>Grammatica Nederlands</vt:lpstr>
      <vt:lpstr>Persoonsvorm</vt:lpstr>
      <vt:lpstr>Hoe vind je de persoonsvorm?</vt:lpstr>
      <vt:lpstr>Bijvoorbeeld:</vt:lpstr>
      <vt:lpstr>Maak de zin vragend:</vt:lpstr>
      <vt:lpstr>Zet de zin in een andere tijd:</vt:lpstr>
      <vt:lpstr>Verander het getal:</vt:lpstr>
      <vt:lpstr>Onderwerp</vt:lpstr>
      <vt:lpstr>Bijvoorbeeld:</vt:lpstr>
      <vt:lpstr>Eerst de PV:</vt:lpstr>
      <vt:lpstr>Wie of wat + PV?</vt:lpstr>
      <vt:lpstr>Einde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Grammatica Nederlands</dc:title>
  <dc:creator>maaike5</dc:creator>
  <cp:lastModifiedBy>maaike5</cp:lastModifiedBy>
  <cp:revision>3</cp:revision>
  <dcterms:created xsi:type="dcterms:W3CDTF">2014-10-06T19:33:29Z</dcterms:created>
  <dcterms:modified xsi:type="dcterms:W3CDTF">2014-10-06T19:54:19Z</dcterms:modified>
</cp:coreProperties>
</file>