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F967F0-8C2C-40C9-9F3E-D2C09A3366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0EC9093-60A0-49C2-A824-E225DCE04DB0}">
      <dgm:prSet phldrT="[Tekst]"/>
      <dgm:spPr/>
      <dgm:t>
        <a:bodyPr/>
        <a:lstStyle/>
        <a:p>
          <a:r>
            <a:rPr lang="nl-NL" dirty="0" smtClean="0"/>
            <a:t>Een ander woord met dezelfde betekenis</a:t>
          </a:r>
          <a:endParaRPr lang="nl-NL" dirty="0"/>
        </a:p>
      </dgm:t>
    </dgm:pt>
    <dgm:pt modelId="{EBD09E66-0F6A-45AD-A7DC-9D6DE66A94FA}" type="parTrans" cxnId="{BE50540C-1243-4649-9A7B-4E047C0E214C}">
      <dgm:prSet/>
      <dgm:spPr/>
      <dgm:t>
        <a:bodyPr/>
        <a:lstStyle/>
        <a:p>
          <a:endParaRPr lang="nl-NL"/>
        </a:p>
      </dgm:t>
    </dgm:pt>
    <dgm:pt modelId="{2922D7F0-C807-4E74-A19A-A6BC347A039B}" type="sibTrans" cxnId="{BE50540C-1243-4649-9A7B-4E047C0E214C}">
      <dgm:prSet/>
      <dgm:spPr/>
      <dgm:t>
        <a:bodyPr/>
        <a:lstStyle/>
        <a:p>
          <a:endParaRPr lang="nl-NL"/>
        </a:p>
      </dgm:t>
    </dgm:pt>
    <dgm:pt modelId="{B7C60417-4A29-4CD5-AC23-F3B5E72318A9}" type="pres">
      <dgm:prSet presAssocID="{E5F967F0-8C2C-40C9-9F3E-D2C09A33661B}" presName="linear" presStyleCnt="0">
        <dgm:presLayoutVars>
          <dgm:animLvl val="lvl"/>
          <dgm:resizeHandles val="exact"/>
        </dgm:presLayoutVars>
      </dgm:prSet>
      <dgm:spPr/>
    </dgm:pt>
    <dgm:pt modelId="{85ACD4A4-935A-4F20-BB0E-40A9481D5DDF}" type="pres">
      <dgm:prSet presAssocID="{60EC9093-60A0-49C2-A824-E225DCE04DB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BA95890-E778-4C6D-B042-D62CDE3A4A2E}" type="presOf" srcId="{60EC9093-60A0-49C2-A824-E225DCE04DB0}" destId="{85ACD4A4-935A-4F20-BB0E-40A9481D5DDF}" srcOrd="0" destOrd="0" presId="urn:microsoft.com/office/officeart/2005/8/layout/vList2"/>
    <dgm:cxn modelId="{BE50540C-1243-4649-9A7B-4E047C0E214C}" srcId="{E5F967F0-8C2C-40C9-9F3E-D2C09A33661B}" destId="{60EC9093-60A0-49C2-A824-E225DCE04DB0}" srcOrd="0" destOrd="0" parTransId="{EBD09E66-0F6A-45AD-A7DC-9D6DE66A94FA}" sibTransId="{2922D7F0-C807-4E74-A19A-A6BC347A039B}"/>
    <dgm:cxn modelId="{AC7E5A00-0760-48F8-9FD5-58CBA2C508C5}" type="presOf" srcId="{E5F967F0-8C2C-40C9-9F3E-D2C09A33661B}" destId="{B7C60417-4A29-4CD5-AC23-F3B5E72318A9}" srcOrd="0" destOrd="0" presId="urn:microsoft.com/office/officeart/2005/8/layout/vList2"/>
    <dgm:cxn modelId="{ED276FA0-3EAD-4339-B5BC-19C877EE396F}" type="presParOf" srcId="{B7C60417-4A29-4CD5-AC23-F3B5E72318A9}" destId="{85ACD4A4-935A-4F20-BB0E-40A9481D5DD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D8F834-640A-4C94-BFAC-78C865716D21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66925E5-380D-435F-B650-2F39BD27F143}">
      <dgm:prSet phldrT="[Tekst]"/>
      <dgm:spPr/>
      <dgm:t>
        <a:bodyPr/>
        <a:lstStyle/>
        <a:p>
          <a:r>
            <a:rPr lang="nl-NL" dirty="0" smtClean="0"/>
            <a:t>Spreken</a:t>
          </a:r>
          <a:endParaRPr lang="nl-NL" dirty="0"/>
        </a:p>
      </dgm:t>
    </dgm:pt>
    <dgm:pt modelId="{AB9F5A6A-B3A3-4C69-9CF6-8ADA3011B5E6}" type="parTrans" cxnId="{1EDE56E6-FA1C-4A80-A3D1-D9FB999D6831}">
      <dgm:prSet/>
      <dgm:spPr/>
      <dgm:t>
        <a:bodyPr/>
        <a:lstStyle/>
        <a:p>
          <a:endParaRPr lang="nl-NL"/>
        </a:p>
      </dgm:t>
    </dgm:pt>
    <dgm:pt modelId="{1CB5D874-3373-49C5-8719-08534684135F}" type="sibTrans" cxnId="{1EDE56E6-FA1C-4A80-A3D1-D9FB999D6831}">
      <dgm:prSet/>
      <dgm:spPr/>
      <dgm:t>
        <a:bodyPr/>
        <a:lstStyle/>
        <a:p>
          <a:endParaRPr lang="nl-NL"/>
        </a:p>
      </dgm:t>
    </dgm:pt>
    <dgm:pt modelId="{177E1B52-6669-4FAC-82D9-25387C11D332}">
      <dgm:prSet phldrT="[Tekst]"/>
      <dgm:spPr/>
      <dgm:t>
        <a:bodyPr/>
        <a:lstStyle/>
        <a:p>
          <a:r>
            <a:rPr lang="nl-NL" dirty="0" smtClean="0"/>
            <a:t>Praten</a:t>
          </a:r>
          <a:endParaRPr lang="nl-NL" dirty="0"/>
        </a:p>
      </dgm:t>
    </dgm:pt>
    <dgm:pt modelId="{84DF1A02-4B5F-459C-AB70-F4FD8B3791CC}" type="parTrans" cxnId="{1F979BAC-52CD-4BD5-A95A-5756E3101940}">
      <dgm:prSet/>
      <dgm:spPr/>
      <dgm:t>
        <a:bodyPr/>
        <a:lstStyle/>
        <a:p>
          <a:endParaRPr lang="nl-NL"/>
        </a:p>
      </dgm:t>
    </dgm:pt>
    <dgm:pt modelId="{1618D32B-BDA8-4686-8F84-73F7E7502A74}" type="sibTrans" cxnId="{1F979BAC-52CD-4BD5-A95A-5756E3101940}">
      <dgm:prSet/>
      <dgm:spPr/>
      <dgm:t>
        <a:bodyPr/>
        <a:lstStyle/>
        <a:p>
          <a:endParaRPr lang="nl-NL"/>
        </a:p>
      </dgm:t>
    </dgm:pt>
    <dgm:pt modelId="{F3CFE1FE-9707-4822-8E52-B0BE15E547DB}" type="pres">
      <dgm:prSet presAssocID="{0DD8F834-640A-4C94-BFAC-78C865716D21}" presName="diagram" presStyleCnt="0">
        <dgm:presLayoutVars>
          <dgm:dir/>
          <dgm:resizeHandles val="exact"/>
        </dgm:presLayoutVars>
      </dgm:prSet>
      <dgm:spPr/>
    </dgm:pt>
    <dgm:pt modelId="{DCE342C2-8F3A-4437-B1B1-D16651294A0C}" type="pres">
      <dgm:prSet presAssocID="{166925E5-380D-435F-B650-2F39BD27F143}" presName="arrow" presStyleLbl="node1" presStyleIdx="0" presStyleCnt="2">
        <dgm:presLayoutVars>
          <dgm:bulletEnabled val="1"/>
        </dgm:presLayoutVars>
      </dgm:prSet>
      <dgm:spPr/>
    </dgm:pt>
    <dgm:pt modelId="{943A43A7-9802-4CA6-925A-D506884994FB}" type="pres">
      <dgm:prSet presAssocID="{177E1B52-6669-4FAC-82D9-25387C11D332}" presName="arrow" presStyleLbl="node1" presStyleIdx="1" presStyleCnt="2">
        <dgm:presLayoutVars>
          <dgm:bulletEnabled val="1"/>
        </dgm:presLayoutVars>
      </dgm:prSet>
      <dgm:spPr/>
    </dgm:pt>
  </dgm:ptLst>
  <dgm:cxnLst>
    <dgm:cxn modelId="{E96CCCC7-D410-4F93-A36A-8FB0ECF05A1B}" type="presOf" srcId="{0DD8F834-640A-4C94-BFAC-78C865716D21}" destId="{F3CFE1FE-9707-4822-8E52-B0BE15E547DB}" srcOrd="0" destOrd="0" presId="urn:microsoft.com/office/officeart/2005/8/layout/arrow5"/>
    <dgm:cxn modelId="{4D363F77-8330-4F88-8870-16F86193BBD7}" type="presOf" srcId="{177E1B52-6669-4FAC-82D9-25387C11D332}" destId="{943A43A7-9802-4CA6-925A-D506884994FB}" srcOrd="0" destOrd="0" presId="urn:microsoft.com/office/officeart/2005/8/layout/arrow5"/>
    <dgm:cxn modelId="{DA436471-4F2C-4D5E-96F7-C720CDC05681}" type="presOf" srcId="{166925E5-380D-435F-B650-2F39BD27F143}" destId="{DCE342C2-8F3A-4437-B1B1-D16651294A0C}" srcOrd="0" destOrd="0" presId="urn:microsoft.com/office/officeart/2005/8/layout/arrow5"/>
    <dgm:cxn modelId="{1EDE56E6-FA1C-4A80-A3D1-D9FB999D6831}" srcId="{0DD8F834-640A-4C94-BFAC-78C865716D21}" destId="{166925E5-380D-435F-B650-2F39BD27F143}" srcOrd="0" destOrd="0" parTransId="{AB9F5A6A-B3A3-4C69-9CF6-8ADA3011B5E6}" sibTransId="{1CB5D874-3373-49C5-8719-08534684135F}"/>
    <dgm:cxn modelId="{1F979BAC-52CD-4BD5-A95A-5756E3101940}" srcId="{0DD8F834-640A-4C94-BFAC-78C865716D21}" destId="{177E1B52-6669-4FAC-82D9-25387C11D332}" srcOrd="1" destOrd="0" parTransId="{84DF1A02-4B5F-459C-AB70-F4FD8B3791CC}" sibTransId="{1618D32B-BDA8-4686-8F84-73F7E7502A74}"/>
    <dgm:cxn modelId="{0C654BA9-D7EE-404B-A4C9-9158817DE4F4}" type="presParOf" srcId="{F3CFE1FE-9707-4822-8E52-B0BE15E547DB}" destId="{DCE342C2-8F3A-4437-B1B1-D16651294A0C}" srcOrd="0" destOrd="0" presId="urn:microsoft.com/office/officeart/2005/8/layout/arrow5"/>
    <dgm:cxn modelId="{3F87D600-BAC8-44D7-9094-5AAAAAC77102}" type="presParOf" srcId="{F3CFE1FE-9707-4822-8E52-B0BE15E547DB}" destId="{943A43A7-9802-4CA6-925A-D506884994F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6F9AEF-1C56-4870-9CD7-5A78C20C2B8D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6513186-D32A-4DD6-BECA-BF23EA2007A9}">
      <dgm:prSet phldrT="[Tekst]"/>
      <dgm:spPr/>
      <dgm:t>
        <a:bodyPr/>
        <a:lstStyle/>
        <a:p>
          <a:r>
            <a:rPr lang="nl-NL" dirty="0" smtClean="0"/>
            <a:t>Interesse</a:t>
          </a:r>
          <a:endParaRPr lang="nl-NL" dirty="0"/>
        </a:p>
      </dgm:t>
    </dgm:pt>
    <dgm:pt modelId="{FC63A046-C5E4-402A-9392-25A33C39B1DF}" type="parTrans" cxnId="{F2F96017-FCF3-4366-B1D7-C4D025D69C81}">
      <dgm:prSet/>
      <dgm:spPr/>
      <dgm:t>
        <a:bodyPr/>
        <a:lstStyle/>
        <a:p>
          <a:endParaRPr lang="nl-NL"/>
        </a:p>
      </dgm:t>
    </dgm:pt>
    <dgm:pt modelId="{23D709E0-D945-4DD2-9031-A4FB49B4C220}" type="sibTrans" cxnId="{F2F96017-FCF3-4366-B1D7-C4D025D69C81}">
      <dgm:prSet/>
      <dgm:spPr/>
      <dgm:t>
        <a:bodyPr/>
        <a:lstStyle/>
        <a:p>
          <a:endParaRPr lang="nl-NL"/>
        </a:p>
      </dgm:t>
    </dgm:pt>
    <dgm:pt modelId="{4189E18B-16A0-4F88-8DA2-4E7F7806ED97}">
      <dgm:prSet phldrT="[Tekst]"/>
      <dgm:spPr/>
      <dgm:t>
        <a:bodyPr/>
        <a:lstStyle/>
        <a:p>
          <a:r>
            <a:rPr lang="nl-NL" dirty="0" smtClean="0"/>
            <a:t>Belangstelling</a:t>
          </a:r>
          <a:endParaRPr lang="nl-NL" dirty="0"/>
        </a:p>
      </dgm:t>
    </dgm:pt>
    <dgm:pt modelId="{ED513C6A-C56B-4289-B670-E883BFF5410F}" type="parTrans" cxnId="{4E19E48F-2BDB-4BE3-91D6-C74EE8243132}">
      <dgm:prSet/>
      <dgm:spPr/>
      <dgm:t>
        <a:bodyPr/>
        <a:lstStyle/>
        <a:p>
          <a:endParaRPr lang="nl-NL"/>
        </a:p>
      </dgm:t>
    </dgm:pt>
    <dgm:pt modelId="{01DD9648-7E40-4084-BBD3-37EC46C7896E}" type="sibTrans" cxnId="{4E19E48F-2BDB-4BE3-91D6-C74EE8243132}">
      <dgm:prSet/>
      <dgm:spPr/>
      <dgm:t>
        <a:bodyPr/>
        <a:lstStyle/>
        <a:p>
          <a:endParaRPr lang="nl-NL"/>
        </a:p>
      </dgm:t>
    </dgm:pt>
    <dgm:pt modelId="{B8476DA1-6A08-47FC-9EFC-E2BBC6DBCBDB}" type="pres">
      <dgm:prSet presAssocID="{AF6F9AEF-1C56-4870-9CD7-5A78C20C2B8D}" presName="diagram" presStyleCnt="0">
        <dgm:presLayoutVars>
          <dgm:dir/>
          <dgm:resizeHandles val="exact"/>
        </dgm:presLayoutVars>
      </dgm:prSet>
      <dgm:spPr/>
    </dgm:pt>
    <dgm:pt modelId="{39F01504-2DC1-42E8-BC40-A53474887CCA}" type="pres">
      <dgm:prSet presAssocID="{06513186-D32A-4DD6-BECA-BF23EA2007A9}" presName="arrow" presStyleLbl="node1" presStyleIdx="0" presStyleCnt="2">
        <dgm:presLayoutVars>
          <dgm:bulletEnabled val="1"/>
        </dgm:presLayoutVars>
      </dgm:prSet>
      <dgm:spPr/>
    </dgm:pt>
    <dgm:pt modelId="{E432BC57-0682-4B3E-8DB5-32D44B9A62E7}" type="pres">
      <dgm:prSet presAssocID="{4189E18B-16A0-4F88-8DA2-4E7F7806ED97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4E19E48F-2BDB-4BE3-91D6-C74EE8243132}" srcId="{AF6F9AEF-1C56-4870-9CD7-5A78C20C2B8D}" destId="{4189E18B-16A0-4F88-8DA2-4E7F7806ED97}" srcOrd="1" destOrd="0" parTransId="{ED513C6A-C56B-4289-B670-E883BFF5410F}" sibTransId="{01DD9648-7E40-4084-BBD3-37EC46C7896E}"/>
    <dgm:cxn modelId="{63E5781C-89A4-40E0-AEB9-9AFB842C0C26}" type="presOf" srcId="{06513186-D32A-4DD6-BECA-BF23EA2007A9}" destId="{39F01504-2DC1-42E8-BC40-A53474887CCA}" srcOrd="0" destOrd="0" presId="urn:microsoft.com/office/officeart/2005/8/layout/arrow5"/>
    <dgm:cxn modelId="{E566B3EF-5A9B-499A-B7A1-4C85E534070C}" type="presOf" srcId="{AF6F9AEF-1C56-4870-9CD7-5A78C20C2B8D}" destId="{B8476DA1-6A08-47FC-9EFC-E2BBC6DBCBDB}" srcOrd="0" destOrd="0" presId="urn:microsoft.com/office/officeart/2005/8/layout/arrow5"/>
    <dgm:cxn modelId="{540A484F-0DA1-4E48-9671-E69EC7ED52C3}" type="presOf" srcId="{4189E18B-16A0-4F88-8DA2-4E7F7806ED97}" destId="{E432BC57-0682-4B3E-8DB5-32D44B9A62E7}" srcOrd="0" destOrd="0" presId="urn:microsoft.com/office/officeart/2005/8/layout/arrow5"/>
    <dgm:cxn modelId="{F2F96017-FCF3-4366-B1D7-C4D025D69C81}" srcId="{AF6F9AEF-1C56-4870-9CD7-5A78C20C2B8D}" destId="{06513186-D32A-4DD6-BECA-BF23EA2007A9}" srcOrd="0" destOrd="0" parTransId="{FC63A046-C5E4-402A-9392-25A33C39B1DF}" sibTransId="{23D709E0-D945-4DD2-9031-A4FB49B4C220}"/>
    <dgm:cxn modelId="{C9C34D33-CABF-4C1B-BE6C-62857DB1992F}" type="presParOf" srcId="{B8476DA1-6A08-47FC-9EFC-E2BBC6DBCBDB}" destId="{39F01504-2DC1-42E8-BC40-A53474887CCA}" srcOrd="0" destOrd="0" presId="urn:microsoft.com/office/officeart/2005/8/layout/arrow5"/>
    <dgm:cxn modelId="{C3E5F458-9E21-4A29-A18D-070BB8B77A6A}" type="presParOf" srcId="{B8476DA1-6A08-47FC-9EFC-E2BBC6DBCBDB}" destId="{E432BC57-0682-4B3E-8DB5-32D44B9A62E7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21AD51-6E57-4A5A-B87A-D44C65AC24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93FC480-1CD5-49C0-8F7E-2CAFCE509632}">
      <dgm:prSet phldrT="[Tekst]"/>
      <dgm:spPr/>
      <dgm:t>
        <a:bodyPr/>
        <a:lstStyle/>
        <a:p>
          <a:r>
            <a:rPr lang="nl-NL" dirty="0" smtClean="0"/>
            <a:t>1. Zoek in de tekst naar een synoniem</a:t>
          </a:r>
          <a:endParaRPr lang="nl-NL" dirty="0"/>
        </a:p>
      </dgm:t>
    </dgm:pt>
    <dgm:pt modelId="{7F970F02-987A-4043-A6BA-EDF8E828B3C4}" type="parTrans" cxnId="{32DF52C8-F893-441F-884D-A9E5B9172A56}">
      <dgm:prSet/>
      <dgm:spPr/>
      <dgm:t>
        <a:bodyPr/>
        <a:lstStyle/>
        <a:p>
          <a:endParaRPr lang="nl-NL"/>
        </a:p>
      </dgm:t>
    </dgm:pt>
    <dgm:pt modelId="{FD33480B-8D1D-4DD0-8C4D-10437F3ED1F7}" type="sibTrans" cxnId="{32DF52C8-F893-441F-884D-A9E5B9172A56}">
      <dgm:prSet/>
      <dgm:spPr/>
      <dgm:t>
        <a:bodyPr/>
        <a:lstStyle/>
        <a:p>
          <a:endParaRPr lang="nl-NL"/>
        </a:p>
      </dgm:t>
    </dgm:pt>
    <dgm:pt modelId="{74CB36AB-38DD-4800-B12D-0578CDE14774}" type="pres">
      <dgm:prSet presAssocID="{EE21AD51-6E57-4A5A-B87A-D44C65AC2468}" presName="linear" presStyleCnt="0">
        <dgm:presLayoutVars>
          <dgm:animLvl val="lvl"/>
          <dgm:resizeHandles val="exact"/>
        </dgm:presLayoutVars>
      </dgm:prSet>
      <dgm:spPr/>
    </dgm:pt>
    <dgm:pt modelId="{093437EF-DBA0-44C8-8314-6EDECA7B7FC5}" type="pres">
      <dgm:prSet presAssocID="{293FC480-1CD5-49C0-8F7E-2CAFCE509632}" presName="parentText" presStyleLbl="node1" presStyleIdx="0" presStyleCnt="1" custScaleX="64314" custScaleY="84921">
        <dgm:presLayoutVars>
          <dgm:chMax val="0"/>
          <dgm:bulletEnabled val="1"/>
        </dgm:presLayoutVars>
      </dgm:prSet>
      <dgm:spPr/>
    </dgm:pt>
  </dgm:ptLst>
  <dgm:cxnLst>
    <dgm:cxn modelId="{C5F963B1-6D9C-4A66-B2ED-2EA7D53F9CD2}" type="presOf" srcId="{293FC480-1CD5-49C0-8F7E-2CAFCE509632}" destId="{093437EF-DBA0-44C8-8314-6EDECA7B7FC5}" srcOrd="0" destOrd="0" presId="urn:microsoft.com/office/officeart/2005/8/layout/vList2"/>
    <dgm:cxn modelId="{32DF52C8-F893-441F-884D-A9E5B9172A56}" srcId="{EE21AD51-6E57-4A5A-B87A-D44C65AC2468}" destId="{293FC480-1CD5-49C0-8F7E-2CAFCE509632}" srcOrd="0" destOrd="0" parTransId="{7F970F02-987A-4043-A6BA-EDF8E828B3C4}" sibTransId="{FD33480B-8D1D-4DD0-8C4D-10437F3ED1F7}"/>
    <dgm:cxn modelId="{143DB45E-7BEA-4B6A-83A8-44DDB697D5F7}" type="presOf" srcId="{EE21AD51-6E57-4A5A-B87A-D44C65AC2468}" destId="{74CB36AB-38DD-4800-B12D-0578CDE14774}" srcOrd="0" destOrd="0" presId="urn:microsoft.com/office/officeart/2005/8/layout/vList2"/>
    <dgm:cxn modelId="{4EF1982B-9D30-4D98-9F43-880D8FAF2D74}" type="presParOf" srcId="{74CB36AB-38DD-4800-B12D-0578CDE14774}" destId="{093437EF-DBA0-44C8-8314-6EDECA7B7F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A3BF0A-C1E5-4B03-926B-AC8CB5B4FA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F4EB9A2-76F2-436E-A53D-A51BC35F43D8}">
      <dgm:prSet phldrT="[Tekst]"/>
      <dgm:spPr/>
      <dgm:t>
        <a:bodyPr/>
        <a:lstStyle/>
        <a:p>
          <a:r>
            <a:rPr lang="nl-NL" dirty="0" smtClean="0"/>
            <a:t>2. Zoek in de tekst naar een </a:t>
          </a:r>
          <a:r>
            <a:rPr lang="nl-NL" dirty="0" err="1" smtClean="0"/>
            <a:t>omschrvijng</a:t>
          </a:r>
          <a:endParaRPr lang="nl-NL" dirty="0"/>
        </a:p>
      </dgm:t>
    </dgm:pt>
    <dgm:pt modelId="{8028E740-F66F-40FC-9466-53F7EB8CAE5C}" type="parTrans" cxnId="{2E022BB4-374B-4130-9027-3FFB3F2C84C4}">
      <dgm:prSet/>
      <dgm:spPr/>
      <dgm:t>
        <a:bodyPr/>
        <a:lstStyle/>
        <a:p>
          <a:endParaRPr lang="nl-NL"/>
        </a:p>
      </dgm:t>
    </dgm:pt>
    <dgm:pt modelId="{B9DD683A-27C2-4353-855A-E572718A0E50}" type="sibTrans" cxnId="{2E022BB4-374B-4130-9027-3FFB3F2C84C4}">
      <dgm:prSet/>
      <dgm:spPr/>
      <dgm:t>
        <a:bodyPr/>
        <a:lstStyle/>
        <a:p>
          <a:endParaRPr lang="nl-NL"/>
        </a:p>
      </dgm:t>
    </dgm:pt>
    <dgm:pt modelId="{4A24F1E8-1B4F-454F-A54F-7C3266D165E1}" type="pres">
      <dgm:prSet presAssocID="{55A3BF0A-C1E5-4B03-926B-AC8CB5B4FA1F}" presName="linear" presStyleCnt="0">
        <dgm:presLayoutVars>
          <dgm:animLvl val="lvl"/>
          <dgm:resizeHandles val="exact"/>
        </dgm:presLayoutVars>
      </dgm:prSet>
      <dgm:spPr/>
    </dgm:pt>
    <dgm:pt modelId="{8D43B786-2368-4554-AE5F-42BD3CC5528F}" type="pres">
      <dgm:prSet presAssocID="{DF4EB9A2-76F2-436E-A53D-A51BC35F43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E022BB4-374B-4130-9027-3FFB3F2C84C4}" srcId="{55A3BF0A-C1E5-4B03-926B-AC8CB5B4FA1F}" destId="{DF4EB9A2-76F2-436E-A53D-A51BC35F43D8}" srcOrd="0" destOrd="0" parTransId="{8028E740-F66F-40FC-9466-53F7EB8CAE5C}" sibTransId="{B9DD683A-27C2-4353-855A-E572718A0E50}"/>
    <dgm:cxn modelId="{C9F3ABD2-8DB8-4248-9545-302EA31F6E2C}" type="presOf" srcId="{55A3BF0A-C1E5-4B03-926B-AC8CB5B4FA1F}" destId="{4A24F1E8-1B4F-454F-A54F-7C3266D165E1}" srcOrd="0" destOrd="0" presId="urn:microsoft.com/office/officeart/2005/8/layout/vList2"/>
    <dgm:cxn modelId="{9DC214A4-B204-4D58-8ED3-1D239F777F38}" type="presOf" srcId="{DF4EB9A2-76F2-436E-A53D-A51BC35F43D8}" destId="{8D43B786-2368-4554-AE5F-42BD3CC5528F}" srcOrd="0" destOrd="0" presId="urn:microsoft.com/office/officeart/2005/8/layout/vList2"/>
    <dgm:cxn modelId="{0205C786-B594-4884-883D-A380A83B6253}" type="presParOf" srcId="{4A24F1E8-1B4F-454F-A54F-7C3266D165E1}" destId="{8D43B786-2368-4554-AE5F-42BD3CC5528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408BC6A-C997-4416-9F50-5997CE6C25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77A11C8-F359-4B21-9336-ABC778BC6044}">
      <dgm:prSet phldrT="[Tekst]"/>
      <dgm:spPr/>
      <dgm:t>
        <a:bodyPr/>
        <a:lstStyle/>
        <a:p>
          <a:r>
            <a:rPr lang="nl-NL" dirty="0" smtClean="0"/>
            <a:t>3. Zoek in de tekst naar een voorbeeld.</a:t>
          </a:r>
          <a:endParaRPr lang="nl-NL" dirty="0"/>
        </a:p>
      </dgm:t>
    </dgm:pt>
    <dgm:pt modelId="{14799062-A0BC-4135-8CC4-79171F452453}" type="parTrans" cxnId="{B21A5CCF-810E-4B04-8F68-BBB57A37C43F}">
      <dgm:prSet/>
      <dgm:spPr/>
      <dgm:t>
        <a:bodyPr/>
        <a:lstStyle/>
        <a:p>
          <a:endParaRPr lang="nl-NL"/>
        </a:p>
      </dgm:t>
    </dgm:pt>
    <dgm:pt modelId="{CDA5E30E-8AFD-441A-8A3F-7AC6E1F4F554}" type="sibTrans" cxnId="{B21A5CCF-810E-4B04-8F68-BBB57A37C43F}">
      <dgm:prSet/>
      <dgm:spPr/>
      <dgm:t>
        <a:bodyPr/>
        <a:lstStyle/>
        <a:p>
          <a:endParaRPr lang="nl-NL"/>
        </a:p>
      </dgm:t>
    </dgm:pt>
    <dgm:pt modelId="{D03D3EBA-33DF-4030-BC7B-920845D1C84B}" type="pres">
      <dgm:prSet presAssocID="{B408BC6A-C997-4416-9F50-5997CE6C2578}" presName="linear" presStyleCnt="0">
        <dgm:presLayoutVars>
          <dgm:animLvl val="lvl"/>
          <dgm:resizeHandles val="exact"/>
        </dgm:presLayoutVars>
      </dgm:prSet>
      <dgm:spPr/>
    </dgm:pt>
    <dgm:pt modelId="{E6788016-F60D-4F0B-B459-EF4783F7694C}" type="pres">
      <dgm:prSet presAssocID="{677A11C8-F359-4B21-9336-ABC778BC604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B21A5CCF-810E-4B04-8F68-BBB57A37C43F}" srcId="{B408BC6A-C997-4416-9F50-5997CE6C2578}" destId="{677A11C8-F359-4B21-9336-ABC778BC6044}" srcOrd="0" destOrd="0" parTransId="{14799062-A0BC-4135-8CC4-79171F452453}" sibTransId="{CDA5E30E-8AFD-441A-8A3F-7AC6E1F4F554}"/>
    <dgm:cxn modelId="{FD20A931-74C2-4AF6-ADAC-526B35865F75}" type="presOf" srcId="{677A11C8-F359-4B21-9336-ABC778BC6044}" destId="{E6788016-F60D-4F0B-B459-EF4783F7694C}" srcOrd="0" destOrd="0" presId="urn:microsoft.com/office/officeart/2005/8/layout/vList2"/>
    <dgm:cxn modelId="{4E4EE91C-BB7C-4396-8997-07B203F326B3}" type="presOf" srcId="{B408BC6A-C997-4416-9F50-5997CE6C2578}" destId="{D03D3EBA-33DF-4030-BC7B-920845D1C84B}" srcOrd="0" destOrd="0" presId="urn:microsoft.com/office/officeart/2005/8/layout/vList2"/>
    <dgm:cxn modelId="{8FB45977-AC33-40B5-BA64-84664DA30CB7}" type="presParOf" srcId="{D03D3EBA-33DF-4030-BC7B-920845D1C84B}" destId="{E6788016-F60D-4F0B-B459-EF4783F7694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D1117FF-B4A1-4C5B-B992-A338E5B7D5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7840E3E-C72B-47DD-8137-5E4682967CC2}">
      <dgm:prSet phldrT="[Tekst]"/>
      <dgm:spPr/>
      <dgm:t>
        <a:bodyPr/>
        <a:lstStyle/>
        <a:p>
          <a:r>
            <a:rPr lang="nl-NL" dirty="0" smtClean="0"/>
            <a:t>4. Zoek naar een tegenstelling in de tekst.</a:t>
          </a:r>
          <a:endParaRPr lang="nl-NL" dirty="0"/>
        </a:p>
      </dgm:t>
    </dgm:pt>
    <dgm:pt modelId="{5C07797C-F12A-4BEB-BBA3-7FEE9B3CF75E}" type="parTrans" cxnId="{B75EEA2A-4824-4688-A48E-CF2CC1251D15}">
      <dgm:prSet/>
      <dgm:spPr/>
      <dgm:t>
        <a:bodyPr/>
        <a:lstStyle/>
        <a:p>
          <a:endParaRPr lang="nl-NL"/>
        </a:p>
      </dgm:t>
    </dgm:pt>
    <dgm:pt modelId="{265C96D2-0227-44B4-9DD9-6698DAC7AA7E}" type="sibTrans" cxnId="{B75EEA2A-4824-4688-A48E-CF2CC1251D15}">
      <dgm:prSet/>
      <dgm:spPr/>
      <dgm:t>
        <a:bodyPr/>
        <a:lstStyle/>
        <a:p>
          <a:endParaRPr lang="nl-NL"/>
        </a:p>
      </dgm:t>
    </dgm:pt>
    <dgm:pt modelId="{64A6DDAF-318E-4718-B277-F47956A6A3FF}" type="pres">
      <dgm:prSet presAssocID="{7D1117FF-B4A1-4C5B-B992-A338E5B7D575}" presName="linear" presStyleCnt="0">
        <dgm:presLayoutVars>
          <dgm:animLvl val="lvl"/>
          <dgm:resizeHandles val="exact"/>
        </dgm:presLayoutVars>
      </dgm:prSet>
      <dgm:spPr/>
    </dgm:pt>
    <dgm:pt modelId="{C4C7C396-1D71-4E81-8CFD-5E3955AEBB66}" type="pres">
      <dgm:prSet presAssocID="{27840E3E-C72B-47DD-8137-5E4682967CC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E615396-4B60-4E04-ABDD-4E3185E08078}" type="presOf" srcId="{7D1117FF-B4A1-4C5B-B992-A338E5B7D575}" destId="{64A6DDAF-318E-4718-B277-F47956A6A3FF}" srcOrd="0" destOrd="0" presId="urn:microsoft.com/office/officeart/2005/8/layout/vList2"/>
    <dgm:cxn modelId="{64E20AAE-BFC9-49F9-959E-6F0E7C657336}" type="presOf" srcId="{27840E3E-C72B-47DD-8137-5E4682967CC2}" destId="{C4C7C396-1D71-4E81-8CFD-5E3955AEBB66}" srcOrd="0" destOrd="0" presId="urn:microsoft.com/office/officeart/2005/8/layout/vList2"/>
    <dgm:cxn modelId="{B75EEA2A-4824-4688-A48E-CF2CC1251D15}" srcId="{7D1117FF-B4A1-4C5B-B992-A338E5B7D575}" destId="{27840E3E-C72B-47DD-8137-5E4682967CC2}" srcOrd="0" destOrd="0" parTransId="{5C07797C-F12A-4BEB-BBA3-7FEE9B3CF75E}" sibTransId="{265C96D2-0227-44B4-9DD9-6698DAC7AA7E}"/>
    <dgm:cxn modelId="{D1A327BD-685D-4C4A-B302-FA1D78FFDB5D}" type="presParOf" srcId="{64A6DDAF-318E-4718-B277-F47956A6A3FF}" destId="{C4C7C396-1D71-4E81-8CFD-5E3955AEBB6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68F32DF-5D27-47F4-BED0-2FE1BD32A5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040527C-0864-4584-AD40-DE4FAAE954D3}">
      <dgm:prSet phldrT="[Tekst]"/>
      <dgm:spPr/>
      <dgm:t>
        <a:bodyPr/>
        <a:lstStyle/>
        <a:p>
          <a:r>
            <a:rPr lang="nl-NL" dirty="0" smtClean="0"/>
            <a:t>5. Kijk of je een deel van het woord herkent.</a:t>
          </a:r>
          <a:endParaRPr lang="nl-NL" dirty="0"/>
        </a:p>
      </dgm:t>
    </dgm:pt>
    <dgm:pt modelId="{36DDA5E4-26EC-4C86-A034-7FB5506AE8A8}" type="parTrans" cxnId="{25450DB7-9053-47CF-89B4-600F9A0332C0}">
      <dgm:prSet/>
      <dgm:spPr/>
      <dgm:t>
        <a:bodyPr/>
        <a:lstStyle/>
        <a:p>
          <a:endParaRPr lang="nl-NL"/>
        </a:p>
      </dgm:t>
    </dgm:pt>
    <dgm:pt modelId="{DBEC5732-685C-4CA9-9EF6-003BC75CE27D}" type="sibTrans" cxnId="{25450DB7-9053-47CF-89B4-600F9A0332C0}">
      <dgm:prSet/>
      <dgm:spPr/>
      <dgm:t>
        <a:bodyPr/>
        <a:lstStyle/>
        <a:p>
          <a:endParaRPr lang="nl-NL"/>
        </a:p>
      </dgm:t>
    </dgm:pt>
    <dgm:pt modelId="{E899E481-69DC-469A-881A-AAB699A990BA}" type="pres">
      <dgm:prSet presAssocID="{168F32DF-5D27-47F4-BED0-2FE1BD32A5E6}" presName="linear" presStyleCnt="0">
        <dgm:presLayoutVars>
          <dgm:animLvl val="lvl"/>
          <dgm:resizeHandles val="exact"/>
        </dgm:presLayoutVars>
      </dgm:prSet>
      <dgm:spPr/>
    </dgm:pt>
    <dgm:pt modelId="{7591D913-20B4-4C9D-BC03-CD035BD49B22}" type="pres">
      <dgm:prSet presAssocID="{9040527C-0864-4584-AD40-DE4FAAE954D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5450DB7-9053-47CF-89B4-600F9A0332C0}" srcId="{168F32DF-5D27-47F4-BED0-2FE1BD32A5E6}" destId="{9040527C-0864-4584-AD40-DE4FAAE954D3}" srcOrd="0" destOrd="0" parTransId="{36DDA5E4-26EC-4C86-A034-7FB5506AE8A8}" sibTransId="{DBEC5732-685C-4CA9-9EF6-003BC75CE27D}"/>
    <dgm:cxn modelId="{640E38A0-C899-4135-81AD-38888251D4A1}" type="presOf" srcId="{168F32DF-5D27-47F4-BED0-2FE1BD32A5E6}" destId="{E899E481-69DC-469A-881A-AAB699A990BA}" srcOrd="0" destOrd="0" presId="urn:microsoft.com/office/officeart/2005/8/layout/vList2"/>
    <dgm:cxn modelId="{1CD0967C-0B1A-40A4-AEFD-79FC8FB1E66D}" type="presOf" srcId="{9040527C-0864-4584-AD40-DE4FAAE954D3}" destId="{7591D913-20B4-4C9D-BC03-CD035BD49B22}" srcOrd="0" destOrd="0" presId="urn:microsoft.com/office/officeart/2005/8/layout/vList2"/>
    <dgm:cxn modelId="{F6889F3D-ACD8-432B-AFF4-AA8D649E802D}" type="presParOf" srcId="{E899E481-69DC-469A-881A-AAB699A990BA}" destId="{7591D913-20B4-4C9D-BC03-CD035BD49B2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F0E9F3-37F9-4F25-B2FC-8FB00BF81B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2F3734D-8E55-471B-896B-1783EC6FC70C}">
      <dgm:prSet phldrT="[Tekst]"/>
      <dgm:spPr/>
      <dgm:t>
        <a:bodyPr/>
        <a:lstStyle/>
        <a:p>
          <a:r>
            <a:rPr lang="nl-NL" dirty="0" err="1" smtClean="0"/>
            <a:t>On</a:t>
          </a:r>
          <a:r>
            <a:rPr lang="nl-NL" dirty="0" smtClean="0"/>
            <a:t>- (niet)</a:t>
          </a:r>
          <a:endParaRPr lang="nl-NL" dirty="0"/>
        </a:p>
      </dgm:t>
    </dgm:pt>
    <dgm:pt modelId="{F0D19505-E17E-41C6-A32B-CB843A4AC46C}" type="parTrans" cxnId="{9351B20A-D16A-4586-AC07-C22C0B50E12E}">
      <dgm:prSet/>
      <dgm:spPr/>
      <dgm:t>
        <a:bodyPr/>
        <a:lstStyle/>
        <a:p>
          <a:endParaRPr lang="nl-NL"/>
        </a:p>
      </dgm:t>
    </dgm:pt>
    <dgm:pt modelId="{59AF6224-1E5A-4167-B23F-BACF45B56D00}" type="sibTrans" cxnId="{9351B20A-D16A-4586-AC07-C22C0B50E12E}">
      <dgm:prSet/>
      <dgm:spPr/>
      <dgm:t>
        <a:bodyPr/>
        <a:lstStyle/>
        <a:p>
          <a:endParaRPr lang="nl-NL"/>
        </a:p>
      </dgm:t>
    </dgm:pt>
    <dgm:pt modelId="{CDEFD3ED-6069-472D-B703-C32A865EBA6D}">
      <dgm:prSet phldrT="[Tekst]"/>
      <dgm:spPr/>
      <dgm:t>
        <a:bodyPr/>
        <a:lstStyle/>
        <a:p>
          <a:r>
            <a:rPr lang="nl-NL" dirty="0" smtClean="0"/>
            <a:t>Her- (opnieuw)</a:t>
          </a:r>
          <a:endParaRPr lang="nl-NL" dirty="0"/>
        </a:p>
      </dgm:t>
    </dgm:pt>
    <dgm:pt modelId="{420CF93A-CBCF-4E09-82F4-2CE18A0F7D7A}" type="parTrans" cxnId="{37190E41-4997-415E-B3B8-F3C55C9DD002}">
      <dgm:prSet/>
      <dgm:spPr/>
    </dgm:pt>
    <dgm:pt modelId="{89D062C1-67F4-4722-B14F-B974A720F722}" type="sibTrans" cxnId="{37190E41-4997-415E-B3B8-F3C55C9DD002}">
      <dgm:prSet/>
      <dgm:spPr/>
    </dgm:pt>
    <dgm:pt modelId="{B848DADF-D017-4D59-8E24-B3BE45EA7E64}">
      <dgm:prSet phldrT="[Tekst]"/>
      <dgm:spPr/>
      <dgm:t>
        <a:bodyPr/>
        <a:lstStyle/>
        <a:p>
          <a:r>
            <a:rPr lang="nl-NL" dirty="0" smtClean="0"/>
            <a:t>-loos (zonder)</a:t>
          </a:r>
          <a:endParaRPr lang="nl-NL" dirty="0"/>
        </a:p>
      </dgm:t>
    </dgm:pt>
    <dgm:pt modelId="{594401BC-392E-4048-B639-C281F1C81224}" type="parTrans" cxnId="{5AA41DAA-2530-4FB6-A88F-36DD71E081AD}">
      <dgm:prSet/>
      <dgm:spPr/>
    </dgm:pt>
    <dgm:pt modelId="{C65664F8-2384-4036-B5F2-F867A87C7421}" type="sibTrans" cxnId="{5AA41DAA-2530-4FB6-A88F-36DD71E081AD}">
      <dgm:prSet/>
      <dgm:spPr/>
    </dgm:pt>
    <dgm:pt modelId="{DDB15652-7207-4FDF-A810-7952A1F2154A}" type="pres">
      <dgm:prSet presAssocID="{53F0E9F3-37F9-4F25-B2FC-8FB00BF81B5C}" presName="linear" presStyleCnt="0">
        <dgm:presLayoutVars>
          <dgm:animLvl val="lvl"/>
          <dgm:resizeHandles val="exact"/>
        </dgm:presLayoutVars>
      </dgm:prSet>
      <dgm:spPr/>
    </dgm:pt>
    <dgm:pt modelId="{49748DA4-A55D-4AE1-8D08-B2562C7DA88D}" type="pres">
      <dgm:prSet presAssocID="{02F3734D-8E55-471B-896B-1783EC6FC70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8506293-47E5-4799-B17C-C42D2ECBF5FA}" type="pres">
      <dgm:prSet presAssocID="{59AF6224-1E5A-4167-B23F-BACF45B56D00}" presName="spacer" presStyleCnt="0"/>
      <dgm:spPr/>
    </dgm:pt>
    <dgm:pt modelId="{3516D6BA-6826-42F3-84C1-459EF459CAF7}" type="pres">
      <dgm:prSet presAssocID="{CDEFD3ED-6069-472D-B703-C32A865EBA6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ADDD0A3-79A3-4C3A-9C69-3D9E2C43CCA8}" type="pres">
      <dgm:prSet presAssocID="{89D062C1-67F4-4722-B14F-B974A720F722}" presName="spacer" presStyleCnt="0"/>
      <dgm:spPr/>
    </dgm:pt>
    <dgm:pt modelId="{01844317-682A-4C74-A085-8A5D94648B43}" type="pres">
      <dgm:prSet presAssocID="{B848DADF-D017-4D59-8E24-B3BE45EA7E6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7190E41-4997-415E-B3B8-F3C55C9DD002}" srcId="{53F0E9F3-37F9-4F25-B2FC-8FB00BF81B5C}" destId="{CDEFD3ED-6069-472D-B703-C32A865EBA6D}" srcOrd="1" destOrd="0" parTransId="{420CF93A-CBCF-4E09-82F4-2CE18A0F7D7A}" sibTransId="{89D062C1-67F4-4722-B14F-B974A720F722}"/>
    <dgm:cxn modelId="{5AA41DAA-2530-4FB6-A88F-36DD71E081AD}" srcId="{53F0E9F3-37F9-4F25-B2FC-8FB00BF81B5C}" destId="{B848DADF-D017-4D59-8E24-B3BE45EA7E64}" srcOrd="2" destOrd="0" parTransId="{594401BC-392E-4048-B639-C281F1C81224}" sibTransId="{C65664F8-2384-4036-B5F2-F867A87C7421}"/>
    <dgm:cxn modelId="{F65B6908-3D7B-4A7B-99F6-A038C99BDC9A}" type="presOf" srcId="{02F3734D-8E55-471B-896B-1783EC6FC70C}" destId="{49748DA4-A55D-4AE1-8D08-B2562C7DA88D}" srcOrd="0" destOrd="0" presId="urn:microsoft.com/office/officeart/2005/8/layout/vList2"/>
    <dgm:cxn modelId="{6B730BAA-A019-4314-A3D5-3F11D2A93B34}" type="presOf" srcId="{CDEFD3ED-6069-472D-B703-C32A865EBA6D}" destId="{3516D6BA-6826-42F3-84C1-459EF459CAF7}" srcOrd="0" destOrd="0" presId="urn:microsoft.com/office/officeart/2005/8/layout/vList2"/>
    <dgm:cxn modelId="{CC76C140-ACE7-4074-AB8B-7D1526680C60}" type="presOf" srcId="{B848DADF-D017-4D59-8E24-B3BE45EA7E64}" destId="{01844317-682A-4C74-A085-8A5D94648B43}" srcOrd="0" destOrd="0" presId="urn:microsoft.com/office/officeart/2005/8/layout/vList2"/>
    <dgm:cxn modelId="{3CA1F842-8367-43F1-9E1B-15FCFAFEB369}" type="presOf" srcId="{53F0E9F3-37F9-4F25-B2FC-8FB00BF81B5C}" destId="{DDB15652-7207-4FDF-A810-7952A1F2154A}" srcOrd="0" destOrd="0" presId="urn:microsoft.com/office/officeart/2005/8/layout/vList2"/>
    <dgm:cxn modelId="{9351B20A-D16A-4586-AC07-C22C0B50E12E}" srcId="{53F0E9F3-37F9-4F25-B2FC-8FB00BF81B5C}" destId="{02F3734D-8E55-471B-896B-1783EC6FC70C}" srcOrd="0" destOrd="0" parTransId="{F0D19505-E17E-41C6-A32B-CB843A4AC46C}" sibTransId="{59AF6224-1E5A-4167-B23F-BACF45B56D00}"/>
    <dgm:cxn modelId="{0D36D22E-D013-490C-95A7-F2D4FF11C544}" type="presParOf" srcId="{DDB15652-7207-4FDF-A810-7952A1F2154A}" destId="{49748DA4-A55D-4AE1-8D08-B2562C7DA88D}" srcOrd="0" destOrd="0" presId="urn:microsoft.com/office/officeart/2005/8/layout/vList2"/>
    <dgm:cxn modelId="{50593C2B-823A-4CA6-BB73-32264F7B40AF}" type="presParOf" srcId="{DDB15652-7207-4FDF-A810-7952A1F2154A}" destId="{D8506293-47E5-4799-B17C-C42D2ECBF5FA}" srcOrd="1" destOrd="0" presId="urn:microsoft.com/office/officeart/2005/8/layout/vList2"/>
    <dgm:cxn modelId="{F5A3FD2E-D076-47F2-BDE2-034426ADDCEA}" type="presParOf" srcId="{DDB15652-7207-4FDF-A810-7952A1F2154A}" destId="{3516D6BA-6826-42F3-84C1-459EF459CAF7}" srcOrd="2" destOrd="0" presId="urn:microsoft.com/office/officeart/2005/8/layout/vList2"/>
    <dgm:cxn modelId="{8BA46778-C419-4F38-80F4-E05F200401AD}" type="presParOf" srcId="{DDB15652-7207-4FDF-A810-7952A1F2154A}" destId="{4ADDD0A3-79A3-4C3A-9C69-3D9E2C43CCA8}" srcOrd="3" destOrd="0" presId="urn:microsoft.com/office/officeart/2005/8/layout/vList2"/>
    <dgm:cxn modelId="{6AF58ECF-CD17-4053-A27F-76247DE0529D}" type="presParOf" srcId="{DDB15652-7207-4FDF-A810-7952A1F2154A}" destId="{01844317-682A-4C74-A085-8A5D94648B4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2528AD-2BBD-477E-BD87-5272AAAD94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ADB65D5A-F173-4B78-A36A-EA9804B609DF}">
      <dgm:prSet phldrT="[Tekst]"/>
      <dgm:spPr/>
      <dgm:t>
        <a:bodyPr/>
        <a:lstStyle/>
        <a:p>
          <a:r>
            <a:rPr lang="nl-NL" dirty="0" smtClean="0"/>
            <a:t>Kijk in het woordenboek.</a:t>
          </a:r>
          <a:endParaRPr lang="nl-NL" dirty="0"/>
        </a:p>
      </dgm:t>
    </dgm:pt>
    <dgm:pt modelId="{9A6AD11E-0661-43CF-A2A0-71CAAFCB476D}" type="parTrans" cxnId="{69A786E9-CD47-4530-A93F-89AE7BE3EF96}">
      <dgm:prSet/>
      <dgm:spPr/>
      <dgm:t>
        <a:bodyPr/>
        <a:lstStyle/>
        <a:p>
          <a:endParaRPr lang="nl-NL"/>
        </a:p>
      </dgm:t>
    </dgm:pt>
    <dgm:pt modelId="{952E4183-8ADD-445F-B1F6-2F00DE953791}" type="sibTrans" cxnId="{69A786E9-CD47-4530-A93F-89AE7BE3EF96}">
      <dgm:prSet/>
      <dgm:spPr/>
      <dgm:t>
        <a:bodyPr/>
        <a:lstStyle/>
        <a:p>
          <a:endParaRPr lang="nl-NL"/>
        </a:p>
      </dgm:t>
    </dgm:pt>
    <dgm:pt modelId="{A0BBC791-6260-47B2-903B-112313818D68}">
      <dgm:prSet phldrT="[Tekst]"/>
      <dgm:spPr/>
      <dgm:t>
        <a:bodyPr/>
        <a:lstStyle/>
        <a:p>
          <a:r>
            <a:rPr lang="nl-NL" dirty="0" smtClean="0"/>
            <a:t>Vraag aan iemand anders.</a:t>
          </a:r>
          <a:endParaRPr lang="nl-NL" dirty="0"/>
        </a:p>
      </dgm:t>
    </dgm:pt>
    <dgm:pt modelId="{CE563E64-7C3C-4519-8DE4-2F3F10B0965C}" type="parTrans" cxnId="{C806BF50-FE71-4FB2-B065-8F9AA889B974}">
      <dgm:prSet/>
      <dgm:spPr/>
    </dgm:pt>
    <dgm:pt modelId="{C3774E2F-733C-40BC-A343-6A7CCB99B46A}" type="sibTrans" cxnId="{C806BF50-FE71-4FB2-B065-8F9AA889B974}">
      <dgm:prSet/>
      <dgm:spPr/>
    </dgm:pt>
    <dgm:pt modelId="{ED930370-4C16-4BC5-A36F-CCC9E97C06C4}" type="pres">
      <dgm:prSet presAssocID="{022528AD-2BBD-477E-BD87-5272AAAD94E9}" presName="linear" presStyleCnt="0">
        <dgm:presLayoutVars>
          <dgm:animLvl val="lvl"/>
          <dgm:resizeHandles val="exact"/>
        </dgm:presLayoutVars>
      </dgm:prSet>
      <dgm:spPr/>
    </dgm:pt>
    <dgm:pt modelId="{ACA647CB-785A-4E0B-A85F-D2F23454E414}" type="pres">
      <dgm:prSet presAssocID="{ADB65D5A-F173-4B78-A36A-EA9804B609D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4AF0867-22EA-4253-A9B6-013C5D194F48}" type="pres">
      <dgm:prSet presAssocID="{952E4183-8ADD-445F-B1F6-2F00DE953791}" presName="spacer" presStyleCnt="0"/>
      <dgm:spPr/>
    </dgm:pt>
    <dgm:pt modelId="{99B54374-40A3-40B3-9EE5-F126C006B740}" type="pres">
      <dgm:prSet presAssocID="{A0BBC791-6260-47B2-903B-112313818D6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9A786E9-CD47-4530-A93F-89AE7BE3EF96}" srcId="{022528AD-2BBD-477E-BD87-5272AAAD94E9}" destId="{ADB65D5A-F173-4B78-A36A-EA9804B609DF}" srcOrd="0" destOrd="0" parTransId="{9A6AD11E-0661-43CF-A2A0-71CAAFCB476D}" sibTransId="{952E4183-8ADD-445F-B1F6-2F00DE953791}"/>
    <dgm:cxn modelId="{B594D980-1013-4469-8F0E-050CAEEA921C}" type="presOf" srcId="{ADB65D5A-F173-4B78-A36A-EA9804B609DF}" destId="{ACA647CB-785A-4E0B-A85F-D2F23454E414}" srcOrd="0" destOrd="0" presId="urn:microsoft.com/office/officeart/2005/8/layout/vList2"/>
    <dgm:cxn modelId="{45B71BEA-855C-4ACA-8683-75D2E43C88C1}" type="presOf" srcId="{022528AD-2BBD-477E-BD87-5272AAAD94E9}" destId="{ED930370-4C16-4BC5-A36F-CCC9E97C06C4}" srcOrd="0" destOrd="0" presId="urn:microsoft.com/office/officeart/2005/8/layout/vList2"/>
    <dgm:cxn modelId="{02A70DE4-4831-4F7C-86C6-CF7A2C8083D4}" type="presOf" srcId="{A0BBC791-6260-47B2-903B-112313818D68}" destId="{99B54374-40A3-40B3-9EE5-F126C006B740}" srcOrd="0" destOrd="0" presId="urn:microsoft.com/office/officeart/2005/8/layout/vList2"/>
    <dgm:cxn modelId="{C806BF50-FE71-4FB2-B065-8F9AA889B974}" srcId="{022528AD-2BBD-477E-BD87-5272AAAD94E9}" destId="{A0BBC791-6260-47B2-903B-112313818D68}" srcOrd="1" destOrd="0" parTransId="{CE563E64-7C3C-4519-8DE4-2F3F10B0965C}" sibTransId="{C3774E2F-733C-40BC-A343-6A7CCB99B46A}"/>
    <dgm:cxn modelId="{14A51D66-2462-458F-BE99-000699853610}" type="presParOf" srcId="{ED930370-4C16-4BC5-A36F-CCC9E97C06C4}" destId="{ACA647CB-785A-4E0B-A85F-D2F23454E414}" srcOrd="0" destOrd="0" presId="urn:microsoft.com/office/officeart/2005/8/layout/vList2"/>
    <dgm:cxn modelId="{84CBEC40-656D-4DDB-88AD-8D5CFEE31D23}" type="presParOf" srcId="{ED930370-4C16-4BC5-A36F-CCC9E97C06C4}" destId="{14AF0867-22EA-4253-A9B6-013C5D194F48}" srcOrd="1" destOrd="0" presId="urn:microsoft.com/office/officeart/2005/8/layout/vList2"/>
    <dgm:cxn modelId="{BB7B4A34-4168-4D47-ACA5-C3FED3DF09A0}" type="presParOf" srcId="{ED930370-4C16-4BC5-A36F-CCC9E97C06C4}" destId="{99B54374-40A3-40B3-9EE5-F126C006B74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ACD4A4-935A-4F20-BB0E-40A9481D5DDF}">
      <dsp:nvSpPr>
        <dsp:cNvPr id="0" name=""/>
        <dsp:cNvSpPr/>
      </dsp:nvSpPr>
      <dsp:spPr>
        <a:xfrm>
          <a:off x="0" y="32846"/>
          <a:ext cx="6738714" cy="3211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100" kern="1200" dirty="0" smtClean="0"/>
            <a:t>Een ander woord met dezelfde betekenis</a:t>
          </a:r>
          <a:endParaRPr lang="nl-NL" sz="6100" kern="1200" dirty="0"/>
        </a:p>
      </dsp:txBody>
      <dsp:txXfrm>
        <a:off x="0" y="32846"/>
        <a:ext cx="6738714" cy="32116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E342C2-8F3A-4437-B1B1-D16651294A0C}">
      <dsp:nvSpPr>
        <dsp:cNvPr id="0" name=""/>
        <dsp:cNvSpPr/>
      </dsp:nvSpPr>
      <dsp:spPr>
        <a:xfrm rot="16200000">
          <a:off x="413" y="584051"/>
          <a:ext cx="3632497" cy="363249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 dirty="0" smtClean="0"/>
            <a:t>Spreken</a:t>
          </a:r>
          <a:endParaRPr lang="nl-NL" sz="4800" kern="1200" dirty="0"/>
        </a:p>
      </dsp:txBody>
      <dsp:txXfrm rot="16200000">
        <a:off x="413" y="584051"/>
        <a:ext cx="3632497" cy="3632497"/>
      </dsp:txXfrm>
    </dsp:sp>
    <dsp:sp modelId="{943A43A7-9802-4CA6-925A-D506884994FB}">
      <dsp:nvSpPr>
        <dsp:cNvPr id="0" name=""/>
        <dsp:cNvSpPr/>
      </dsp:nvSpPr>
      <dsp:spPr>
        <a:xfrm rot="5400000">
          <a:off x="3866439" y="584051"/>
          <a:ext cx="3632497" cy="363249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 dirty="0" smtClean="0"/>
            <a:t>Praten</a:t>
          </a:r>
          <a:endParaRPr lang="nl-NL" sz="4800" kern="1200" dirty="0"/>
        </a:p>
      </dsp:txBody>
      <dsp:txXfrm rot="5400000">
        <a:off x="3866439" y="584051"/>
        <a:ext cx="3632497" cy="363249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F01504-2DC1-42E8-BC40-A53474887CCA}">
      <dsp:nvSpPr>
        <dsp:cNvPr id="0" name=""/>
        <dsp:cNvSpPr/>
      </dsp:nvSpPr>
      <dsp:spPr>
        <a:xfrm rot="16200000">
          <a:off x="413" y="584051"/>
          <a:ext cx="3632497" cy="363249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200" kern="1200" dirty="0" smtClean="0"/>
            <a:t>Interesse</a:t>
          </a:r>
          <a:endParaRPr lang="nl-NL" sz="3200" kern="1200" dirty="0"/>
        </a:p>
      </dsp:txBody>
      <dsp:txXfrm rot="16200000">
        <a:off x="413" y="584051"/>
        <a:ext cx="3632497" cy="3632497"/>
      </dsp:txXfrm>
    </dsp:sp>
    <dsp:sp modelId="{E432BC57-0682-4B3E-8DB5-32D44B9A62E7}">
      <dsp:nvSpPr>
        <dsp:cNvPr id="0" name=""/>
        <dsp:cNvSpPr/>
      </dsp:nvSpPr>
      <dsp:spPr>
        <a:xfrm rot="5400000">
          <a:off x="3866439" y="584051"/>
          <a:ext cx="3632497" cy="363249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200" kern="1200" dirty="0" smtClean="0"/>
            <a:t>Belangstelling</a:t>
          </a:r>
          <a:endParaRPr lang="nl-NL" sz="3200" kern="1200" dirty="0"/>
        </a:p>
      </dsp:txBody>
      <dsp:txXfrm rot="5400000">
        <a:off x="3866439" y="584051"/>
        <a:ext cx="3632497" cy="363249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3437EF-DBA0-44C8-8314-6EDECA7B7FC5}">
      <dsp:nvSpPr>
        <dsp:cNvPr id="0" name=""/>
        <dsp:cNvSpPr/>
      </dsp:nvSpPr>
      <dsp:spPr>
        <a:xfrm>
          <a:off x="1338109" y="969550"/>
          <a:ext cx="4823131" cy="28614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200" kern="1200" dirty="0" smtClean="0"/>
            <a:t>1. Zoek in de tekst naar een synoniem</a:t>
          </a:r>
          <a:endParaRPr lang="nl-NL" sz="5200" kern="1200" dirty="0"/>
        </a:p>
      </dsp:txBody>
      <dsp:txXfrm>
        <a:off x="1338109" y="969550"/>
        <a:ext cx="4823131" cy="286149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43B786-2368-4554-AE5F-42BD3CC5528F}">
      <dsp:nvSpPr>
        <dsp:cNvPr id="0" name=""/>
        <dsp:cNvSpPr/>
      </dsp:nvSpPr>
      <dsp:spPr>
        <a:xfrm>
          <a:off x="0" y="689174"/>
          <a:ext cx="7499350" cy="3422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2. Zoek in de tekst naar een </a:t>
          </a:r>
          <a:r>
            <a:rPr lang="nl-NL" sz="6500" kern="1200" dirty="0" err="1" smtClean="0"/>
            <a:t>omschrvijng</a:t>
          </a:r>
          <a:endParaRPr lang="nl-NL" sz="6500" kern="1200" dirty="0"/>
        </a:p>
      </dsp:txBody>
      <dsp:txXfrm>
        <a:off x="0" y="689174"/>
        <a:ext cx="7499350" cy="342225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788016-F60D-4F0B-B459-EF4783F7694C}">
      <dsp:nvSpPr>
        <dsp:cNvPr id="0" name=""/>
        <dsp:cNvSpPr/>
      </dsp:nvSpPr>
      <dsp:spPr>
        <a:xfrm>
          <a:off x="0" y="689174"/>
          <a:ext cx="7499350" cy="3422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3. Zoek in de tekst naar een voorbeeld.</a:t>
          </a:r>
          <a:endParaRPr lang="nl-NL" sz="6500" kern="1200" dirty="0"/>
        </a:p>
      </dsp:txBody>
      <dsp:txXfrm>
        <a:off x="0" y="689174"/>
        <a:ext cx="7499350" cy="342225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C7C396-1D71-4E81-8CFD-5E3955AEBB66}">
      <dsp:nvSpPr>
        <dsp:cNvPr id="0" name=""/>
        <dsp:cNvSpPr/>
      </dsp:nvSpPr>
      <dsp:spPr>
        <a:xfrm>
          <a:off x="0" y="689174"/>
          <a:ext cx="7499350" cy="3422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4. Zoek naar een tegenstelling in de tekst.</a:t>
          </a:r>
          <a:endParaRPr lang="nl-NL" sz="6500" kern="1200" dirty="0"/>
        </a:p>
      </dsp:txBody>
      <dsp:txXfrm>
        <a:off x="0" y="689174"/>
        <a:ext cx="7499350" cy="342225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91D913-20B4-4C9D-BC03-CD035BD49B22}">
      <dsp:nvSpPr>
        <dsp:cNvPr id="0" name=""/>
        <dsp:cNvSpPr/>
      </dsp:nvSpPr>
      <dsp:spPr>
        <a:xfrm>
          <a:off x="0" y="107567"/>
          <a:ext cx="6954738" cy="3422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5. Kijk of je een deel van het woord herkent.</a:t>
          </a:r>
          <a:endParaRPr lang="nl-NL" sz="6500" kern="1200" dirty="0"/>
        </a:p>
      </dsp:txBody>
      <dsp:txXfrm>
        <a:off x="0" y="107567"/>
        <a:ext cx="6954738" cy="342225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748DA4-A55D-4AE1-8D08-B2562C7DA88D}">
      <dsp:nvSpPr>
        <dsp:cNvPr id="0" name=""/>
        <dsp:cNvSpPr/>
      </dsp:nvSpPr>
      <dsp:spPr>
        <a:xfrm>
          <a:off x="0" y="755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err="1" smtClean="0"/>
            <a:t>On</a:t>
          </a:r>
          <a:r>
            <a:rPr lang="nl-NL" sz="6300" kern="1200" dirty="0" smtClean="0"/>
            <a:t>- (niet)</a:t>
          </a:r>
          <a:endParaRPr lang="nl-NL" sz="6300" kern="1200" dirty="0"/>
        </a:p>
      </dsp:txBody>
      <dsp:txXfrm>
        <a:off x="0" y="7559"/>
        <a:ext cx="7499350" cy="1474200"/>
      </dsp:txXfrm>
    </dsp:sp>
    <dsp:sp modelId="{3516D6BA-6826-42F3-84C1-459EF459CAF7}">
      <dsp:nvSpPr>
        <dsp:cNvPr id="0" name=""/>
        <dsp:cNvSpPr/>
      </dsp:nvSpPr>
      <dsp:spPr>
        <a:xfrm>
          <a:off x="0" y="166319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Her- (opnieuw)</a:t>
          </a:r>
          <a:endParaRPr lang="nl-NL" sz="6300" kern="1200" dirty="0"/>
        </a:p>
      </dsp:txBody>
      <dsp:txXfrm>
        <a:off x="0" y="1663199"/>
        <a:ext cx="7499350" cy="1474200"/>
      </dsp:txXfrm>
    </dsp:sp>
    <dsp:sp modelId="{01844317-682A-4C74-A085-8A5D94648B43}">
      <dsp:nvSpPr>
        <dsp:cNvPr id="0" name=""/>
        <dsp:cNvSpPr/>
      </dsp:nvSpPr>
      <dsp:spPr>
        <a:xfrm>
          <a:off x="0" y="3318840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-loos (zonder)</a:t>
          </a:r>
          <a:endParaRPr lang="nl-NL" sz="6300" kern="1200" dirty="0"/>
        </a:p>
      </dsp:txBody>
      <dsp:txXfrm>
        <a:off x="0" y="3318840"/>
        <a:ext cx="7499350" cy="147420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A647CB-785A-4E0B-A85F-D2F23454E414}">
      <dsp:nvSpPr>
        <dsp:cNvPr id="0" name=""/>
        <dsp:cNvSpPr/>
      </dsp:nvSpPr>
      <dsp:spPr>
        <a:xfrm>
          <a:off x="0" y="37349"/>
          <a:ext cx="7499350" cy="2277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900" kern="1200" dirty="0" smtClean="0"/>
            <a:t>Kijk in het woordenboek.</a:t>
          </a:r>
          <a:endParaRPr lang="nl-NL" sz="5900" kern="1200" dirty="0"/>
        </a:p>
      </dsp:txBody>
      <dsp:txXfrm>
        <a:off x="0" y="37349"/>
        <a:ext cx="7499350" cy="2277990"/>
      </dsp:txXfrm>
    </dsp:sp>
    <dsp:sp modelId="{99B54374-40A3-40B3-9EE5-F126C006B740}">
      <dsp:nvSpPr>
        <dsp:cNvPr id="0" name=""/>
        <dsp:cNvSpPr/>
      </dsp:nvSpPr>
      <dsp:spPr>
        <a:xfrm>
          <a:off x="0" y="2485260"/>
          <a:ext cx="7499350" cy="2277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900" kern="1200" dirty="0" smtClean="0"/>
            <a:t>Vraag aan iemand anders.</a:t>
          </a:r>
          <a:endParaRPr lang="nl-NL" sz="5900" kern="1200" dirty="0"/>
        </a:p>
      </dsp:txBody>
      <dsp:txXfrm>
        <a:off x="0" y="2485260"/>
        <a:ext cx="7499350" cy="2277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5516E-0381-44D9-B784-07D370F3AC18}" type="datetimeFigureOut">
              <a:rPr lang="nl-NL" smtClean="0"/>
              <a:t>15-10-2014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26C3E-12E2-4D86-A6D6-F5E83C09AB9A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22" name="Ond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0C681-0B81-4E56-B64F-AB891AFA3AF7}" type="datetime1">
              <a:rPr lang="nl-NL" smtClean="0"/>
              <a:t>15-10-2014</a:t>
            </a:fld>
            <a:endParaRPr lang="nl-NL"/>
          </a:p>
        </p:txBody>
      </p:sp>
      <p:sp>
        <p:nvSpPr>
          <p:cNvPr id="20" name="Tijdelijke aanduiding voor voet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Ova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95B741-F520-47C1-932A-A14BC045B010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1A15EE-A0D2-4C15-A8D7-B0CD4098D72B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Rechthoe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EA624-77A7-4ABA-949F-ACD0E97ECFDF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18FE5B-3D48-46BC-92A2-FD1E2CEE4D8C}" type="datetime1">
              <a:rPr lang="nl-NL" smtClean="0"/>
              <a:t>15-10-2014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948463-B8EC-4D13-8B08-05AAED25E2C0}" type="datetime1">
              <a:rPr lang="nl-NL" smtClean="0"/>
              <a:t>15-10-2014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9C4400-62A8-4339-A997-7FAD43D8D794}" type="datetime1">
              <a:rPr lang="nl-NL" smtClean="0"/>
              <a:t>15-10-2014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Rechthoe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E89D33-F050-4E92-A812-F8276377426F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7F89E6-8072-4FEE-B283-90DC08F7B1E6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9" name="Stroomdiagram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oomdiagram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1EE5-8C99-4B78-A138-AF804760D847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FA6B7E-D055-4299-9979-54F6E32A311A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kel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ing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jdelijke aanduiding voor ti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24" name="Tijdelijke aanduiding voor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7F479EE-661E-40DA-AF17-8D3B166BE0F8}" type="datetime1">
              <a:rPr lang="nl-NL" smtClean="0"/>
              <a:t>15-10-2014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E868B56-EE07-43E5-8C72-3BACBDB54675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Rechthoe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aaikezijm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07704" y="1484784"/>
            <a:ext cx="7020272" cy="1894362"/>
          </a:xfrm>
        </p:spPr>
        <p:txBody>
          <a:bodyPr>
            <a:noAutofit/>
          </a:bodyPr>
          <a:lstStyle/>
          <a:p>
            <a:r>
              <a:rPr lang="nl-NL" sz="4400" u="sng" dirty="0" smtClean="0"/>
              <a:t>Woordenschat</a:t>
            </a:r>
            <a:r>
              <a:rPr lang="nl-NL" sz="4400" dirty="0" smtClean="0"/>
              <a:t/>
            </a:r>
            <a:br>
              <a:rPr lang="nl-NL" sz="4400" dirty="0" smtClean="0"/>
            </a:br>
            <a:r>
              <a:rPr lang="nl-NL" sz="4400" dirty="0" smtClean="0"/>
              <a:t>Woordbetekenissen vinden</a:t>
            </a:r>
            <a:endParaRPr lang="nl-NL" sz="4400" dirty="0"/>
          </a:p>
        </p:txBody>
      </p:sp>
      <p:pic>
        <p:nvPicPr>
          <p:cNvPr id="4" name="Afbeelding 3" descr="vertrekWillem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221088"/>
            <a:ext cx="5580112" cy="2364454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Synoniem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691680" y="2276872"/>
          <a:ext cx="6738714" cy="3277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ACD4A4-935A-4F20-BB0E-40A9481D5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85ACD4A4-935A-4F20-BB0E-40A9481D5D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Bijvoorbeeld: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E342C2-8F3A-4437-B1B1-D16651294A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DCE342C2-8F3A-4437-B1B1-D16651294A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3A43A7-9802-4CA6-925A-D506884994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943A43A7-9802-4CA6-925A-D506884994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Bijvoorbeeld: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F01504-2DC1-42E8-BC40-A53474887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39F01504-2DC1-42E8-BC40-A53474887C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32BC57-0682-4B3E-8DB5-32D44B9A6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E432BC57-0682-4B3E-8DB5-32D44B9A62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Hoe vind je de betekenis van een woord?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Hoe vind je de betekenis van een woord?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Hoe vind je de betekenis van een woord?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Hoe vind je de betekenis van een woord?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Hoe vind je de betekenis van een woord?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619672" y="2276872"/>
          <a:ext cx="6954738" cy="3637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Bijvoorbeeld: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748DA4-A55D-4AE1-8D08-B2562C7DA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49748DA4-A55D-4AE1-8D08-B2562C7DA8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16D6BA-6826-42F3-84C1-459EF459CA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516D6BA-6826-42F3-84C1-459EF459CA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844317-682A-4C74-A085-8A5D94648B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01844317-682A-4C74-A085-8A5D94648B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Weet je het nog niet?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A647CB-785A-4E0B-A85F-D2F23454E4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ACA647CB-785A-4E0B-A85F-D2F23454E4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ACA647CB-785A-4E0B-A85F-D2F23454E4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B54374-40A3-40B3-9EE5-F126C006B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99B54374-40A3-40B3-9EE5-F126C006B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99B54374-40A3-40B3-9EE5-F126C006B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Kijk voor meer op </a:t>
            </a:r>
            <a:r>
              <a:rPr lang="nl-NL" dirty="0" err="1" smtClean="0">
                <a:hlinkClick r:id="rId2"/>
              </a:rPr>
              <a:t>www.maaikezijm.com</a:t>
            </a:r>
            <a:r>
              <a:rPr lang="nl-NL" dirty="0" smtClean="0"/>
              <a:t> </a:t>
            </a:r>
            <a:endParaRPr lang="nl-NL" dirty="0"/>
          </a:p>
        </p:txBody>
      </p:sp>
      <p:pic>
        <p:nvPicPr>
          <p:cNvPr id="5" name="Tijdelijke aanduiding voor inhoud 4" descr="vertrekWillem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35100" y="2259254"/>
            <a:ext cx="7499350" cy="3177691"/>
          </a:xfr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onnewende">
  <a:themeElements>
    <a:clrScheme name="Zonnewend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Zonnew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Zonnewend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178</TotalTime>
  <Words>159</Words>
  <Application>Microsoft Office PowerPoint</Application>
  <PresentationFormat>Diavoorstelling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Zonnewende</vt:lpstr>
      <vt:lpstr>Woordenschat Woordbetekenissen vinden</vt:lpstr>
      <vt:lpstr>Synoniem</vt:lpstr>
      <vt:lpstr>Bijvoorbeeld:</vt:lpstr>
      <vt:lpstr>Bijvoorbeeld:</vt:lpstr>
      <vt:lpstr>Hoe vind je de betekenis van een woord?</vt:lpstr>
      <vt:lpstr>Hoe vind je de betekenis van een woord?</vt:lpstr>
      <vt:lpstr>Hoe vind je de betekenis van een woord?</vt:lpstr>
      <vt:lpstr>Hoe vind je de betekenis van een woord?</vt:lpstr>
      <vt:lpstr>Hoe vind je de betekenis van een woord?</vt:lpstr>
      <vt:lpstr>Bijvoorbeeld:</vt:lpstr>
      <vt:lpstr>Weet je het nog niet?</vt:lpstr>
      <vt:lpstr>Kijk voor meer op www.maaikezijm.com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Maaike Zijm</dc:creator>
  <cp:lastModifiedBy>maaike5</cp:lastModifiedBy>
  <cp:revision>5</cp:revision>
  <dcterms:created xsi:type="dcterms:W3CDTF">2014-10-15T07:25:42Z</dcterms:created>
  <dcterms:modified xsi:type="dcterms:W3CDTF">2014-10-15T10:24:10Z</dcterms:modified>
</cp:coreProperties>
</file>