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2" r:id="rId1"/>
  </p:sldMasterIdLst>
  <p:notesMasterIdLst>
    <p:notesMasterId r:id="rId12"/>
  </p:notesMasterIdLst>
  <p:sldIdLst>
    <p:sldId id="256" r:id="rId2"/>
    <p:sldId id="257" r:id="rId3"/>
    <p:sldId id="259" r:id="rId4"/>
    <p:sldId id="262" r:id="rId5"/>
    <p:sldId id="261" r:id="rId6"/>
    <p:sldId id="263" r:id="rId7"/>
    <p:sldId id="264" r:id="rId8"/>
    <p:sldId id="265" r:id="rId9"/>
    <p:sldId id="258" r:id="rId10"/>
    <p:sldId id="266" r:id="rId11"/>
  </p:sldIdLst>
  <p:sldSz cx="9144000" cy="6858000" type="screen4x3"/>
  <p:notesSz cx="6858000" cy="9144000"/>
  <p:defaultTextStyle>
    <a:defPPr>
      <a:defRPr lang="nl-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3" d="100"/>
          <a:sy n="103" d="100"/>
        </p:scale>
        <p:origin x="-210" y="-6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20C9D41-BE32-4166-BC13-39292269EA54}" type="datetimeFigureOut">
              <a:rPr lang="nl-NL" smtClean="0"/>
              <a:t>1-12-2014</a:t>
            </a:fld>
            <a:endParaRPr lang="nl-NL"/>
          </a:p>
        </p:txBody>
      </p:sp>
      <p:sp>
        <p:nvSpPr>
          <p:cNvPr id="4" name="Tijdelijke aanduiding voor dia-afbeelding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l-NL"/>
          </a:p>
        </p:txBody>
      </p:sp>
      <p:sp>
        <p:nvSpPr>
          <p:cNvPr id="5" name="Tijdelijke aanduiding voor notiti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F2FA11F-64F3-4E66-AC3A-2EBEA13BC908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0025348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el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nl-NL" smtClean="0"/>
              <a:t>Klik om de stijl te bewerken</a:t>
            </a:r>
            <a:endParaRPr kumimoji="0" lang="en-US"/>
          </a:p>
        </p:txBody>
      </p:sp>
      <p:sp>
        <p:nvSpPr>
          <p:cNvPr id="22" name="Ondertitel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nl-NL" smtClean="0"/>
              <a:t>Klik om de ondertitelstijl van het model te bewerken</a:t>
            </a:r>
            <a:endParaRPr kumimoji="0" lang="en-US"/>
          </a:p>
        </p:txBody>
      </p:sp>
      <p:sp>
        <p:nvSpPr>
          <p:cNvPr id="7" name="Tijdelijke aanduiding voor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CF6DCE3-C377-4B26-88CB-8E2EBE226A6A}" type="datetime1">
              <a:rPr lang="nl-NL" smtClean="0"/>
              <a:t>1-12-2014</a:t>
            </a:fld>
            <a:endParaRPr lang="nl-NL"/>
          </a:p>
        </p:txBody>
      </p:sp>
      <p:sp>
        <p:nvSpPr>
          <p:cNvPr id="20" name="Tijdelijke aanduiding voor voettekst 1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r>
              <a:rPr lang="nl-NL" smtClean="0"/>
              <a:t>www.maaikezijm.com</a:t>
            </a:r>
            <a:endParaRPr lang="nl-NL"/>
          </a:p>
        </p:txBody>
      </p:sp>
      <p:sp>
        <p:nvSpPr>
          <p:cNvPr id="10" name="Tijdelijke aanduiding voor dianumm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E379997-E9CA-440F-8B41-2D83A467198B}" type="slidenum">
              <a:rPr lang="nl-NL" smtClean="0"/>
              <a:t>‹nr.›</a:t>
            </a:fld>
            <a:endParaRPr lang="nl-NL"/>
          </a:p>
        </p:txBody>
      </p:sp>
      <p:sp>
        <p:nvSpPr>
          <p:cNvPr id="8" name="Ovaal 7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Ovaal 8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nl-NL" smtClean="0"/>
              <a:t>Klik om de stijl te bewerken</a:t>
            </a:r>
            <a:endParaRPr kumimoji="0" lang="en-US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nl-NL" smtClean="0"/>
              <a:t>Klik om de modelstijlen te bewerken</a:t>
            </a:r>
          </a:p>
          <a:p>
            <a:pPr lvl="1" eaLnBrk="1" latinLnBrk="0" hangingPunct="1"/>
            <a:r>
              <a:rPr lang="nl-NL" smtClean="0"/>
              <a:t>Tweede niveau</a:t>
            </a:r>
          </a:p>
          <a:p>
            <a:pPr lvl="2" eaLnBrk="1" latinLnBrk="0" hangingPunct="1"/>
            <a:r>
              <a:rPr lang="nl-NL" smtClean="0"/>
              <a:t>Derde niveau</a:t>
            </a:r>
          </a:p>
          <a:p>
            <a:pPr lvl="3" eaLnBrk="1" latinLnBrk="0" hangingPunct="1"/>
            <a:r>
              <a:rPr lang="nl-NL" smtClean="0"/>
              <a:t>Vierde niveau</a:t>
            </a:r>
          </a:p>
          <a:p>
            <a:pPr lvl="4" eaLnBrk="1" latinLnBrk="0" hangingPunct="1"/>
            <a:r>
              <a:rPr lang="nl-NL" smtClean="0"/>
              <a:t>Vijfde niveau</a:t>
            </a:r>
            <a:endParaRPr kumimoji="0" lang="en-US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4B86FCB-3B04-41A5-B02C-239BF4AADBEC}" type="datetime1">
              <a:rPr lang="nl-NL" smtClean="0"/>
              <a:t>1-12-2014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r>
              <a:rPr lang="nl-NL" smtClean="0"/>
              <a:t>www.maaikezijm.com</a:t>
            </a:r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E379997-E9CA-440F-8B41-2D83A467198B}" type="slidenum">
              <a:rPr lang="nl-NL" smtClean="0"/>
              <a:t>‹nr.›</a:t>
            </a:fld>
            <a:endParaRPr lang="nl-NL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hoek 6"/>
          <p:cNvSpPr/>
          <p:nvPr/>
        </p:nvSpPr>
        <p:spPr>
          <a:xfrm>
            <a:off x="2282890" y="-54"/>
            <a:ext cx="6858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nl-NL" smtClean="0"/>
              <a:t>Klik om de stijl te bewerken</a:t>
            </a:r>
            <a:endParaRPr kumimoji="0" lang="en-US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nl-NL" smtClean="0"/>
              <a:t>Klik om de modelstijlen te bewerken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3D29FB0-FF32-4801-9DBF-44AD9F16D24A}" type="datetime1">
              <a:rPr lang="nl-NL" smtClean="0"/>
              <a:t>1-12-2014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r>
              <a:rPr lang="nl-NL" smtClean="0"/>
              <a:t>www.maaikezijm.com</a:t>
            </a:r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E379997-E9CA-440F-8B41-2D83A467198B}" type="slidenum">
              <a:rPr lang="nl-NL" smtClean="0"/>
              <a:t>‹nr.›</a:t>
            </a:fld>
            <a:endParaRPr lang="nl-NL"/>
          </a:p>
        </p:txBody>
      </p:sp>
      <p:sp>
        <p:nvSpPr>
          <p:cNvPr id="10" name="Rechthoek 9"/>
          <p:cNvSpPr/>
          <p:nvPr/>
        </p:nvSpPr>
        <p:spPr bwMode="invGray">
          <a:xfrm>
            <a:off x="2286000" y="0"/>
            <a:ext cx="762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Ovaal 7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Ovaal 8"/>
          <p:cNvSpPr/>
          <p:nvPr/>
        </p:nvSpPr>
        <p:spPr>
          <a:xfrm>
            <a:off x="2408064" y="2745870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>
            <a:extLst/>
          </a:lstStyle>
          <a:p>
            <a:r>
              <a:rPr kumimoji="0" lang="nl-NL" smtClean="0"/>
              <a:t>Klik om de stijl te bewerken</a:t>
            </a:r>
            <a:endParaRPr kumimoji="0" lang="en-US"/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nl-NL" smtClean="0"/>
              <a:t>Klik om de modelstijlen te bewerken</a:t>
            </a:r>
          </a:p>
          <a:p>
            <a:pPr lvl="1" eaLnBrk="1" latinLnBrk="0" hangingPunct="1"/>
            <a:r>
              <a:rPr lang="nl-NL" smtClean="0"/>
              <a:t>Tweede niveau</a:t>
            </a:r>
          </a:p>
          <a:p>
            <a:pPr lvl="2" eaLnBrk="1" latinLnBrk="0" hangingPunct="1"/>
            <a:r>
              <a:rPr lang="nl-NL" smtClean="0"/>
              <a:t>Derde niveau</a:t>
            </a:r>
          </a:p>
          <a:p>
            <a:pPr lvl="3" eaLnBrk="1" latinLnBrk="0" hangingPunct="1"/>
            <a:r>
              <a:rPr lang="nl-NL" smtClean="0"/>
              <a:t>Vierde niveau</a:t>
            </a:r>
          </a:p>
          <a:p>
            <a:pPr lvl="4" eaLnBrk="1" latinLnBrk="0" hangingPunct="1"/>
            <a:r>
              <a:rPr lang="nl-NL" smtClean="0"/>
              <a:t>Vijfde niveau</a:t>
            </a:r>
            <a:endParaRPr kumimoji="0" lang="en-US"/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nl-NL" smtClean="0"/>
              <a:t>Klik om de modelstijlen te bewerken</a:t>
            </a:r>
          </a:p>
          <a:p>
            <a:pPr lvl="1" eaLnBrk="1" latinLnBrk="0" hangingPunct="1"/>
            <a:r>
              <a:rPr lang="nl-NL" smtClean="0"/>
              <a:t>Tweede niveau</a:t>
            </a:r>
          </a:p>
          <a:p>
            <a:pPr lvl="2" eaLnBrk="1" latinLnBrk="0" hangingPunct="1"/>
            <a:r>
              <a:rPr lang="nl-NL" smtClean="0"/>
              <a:t>Derde niveau</a:t>
            </a:r>
          </a:p>
          <a:p>
            <a:pPr lvl="3" eaLnBrk="1" latinLnBrk="0" hangingPunct="1"/>
            <a:r>
              <a:rPr lang="nl-NL" smtClean="0"/>
              <a:t>Vierde niveau</a:t>
            </a:r>
          </a:p>
          <a:p>
            <a:pPr lvl="4" eaLnBrk="1" latinLnBrk="0" hangingPunct="1"/>
            <a:r>
              <a:rPr lang="nl-NL" smtClean="0"/>
              <a:t>Vijfde niveau</a:t>
            </a:r>
            <a:endParaRPr kumimoji="0" lang="en-US"/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D174106-206B-4E7A-A1EA-69C8CE816D3A}" type="datetime1">
              <a:rPr lang="nl-NL" smtClean="0"/>
              <a:t>1-12-2014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r>
              <a:rPr lang="nl-NL" smtClean="0"/>
              <a:t>www.maaikezijm.com</a:t>
            </a:r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E379997-E9CA-440F-8B41-2D83A467198B}" type="slidenum">
              <a:rPr lang="nl-NL" smtClean="0"/>
              <a:t>‹nr.›</a:t>
            </a:fld>
            <a:endParaRPr lang="nl-NL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nl-NL" smtClean="0"/>
              <a:t>Klik om de stijl te bewerken</a:t>
            </a:r>
            <a:endParaRPr kumimoji="0" lang="en-US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nl-NL" smtClean="0"/>
              <a:t>Klik om de modelstijlen te bewerken</a:t>
            </a:r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nl-NL" smtClean="0"/>
              <a:t>Klik om de modelstijlen te bewerken</a:t>
            </a:r>
          </a:p>
        </p:txBody>
      </p:sp>
      <p:sp>
        <p:nvSpPr>
          <p:cNvPr id="5" name="Tijdelijke aanduiding voor inhoud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nl-NL" smtClean="0"/>
              <a:t>Klik om de modelstijlen te bewerken</a:t>
            </a:r>
          </a:p>
          <a:p>
            <a:pPr lvl="1" eaLnBrk="1" latinLnBrk="0" hangingPunct="1"/>
            <a:r>
              <a:rPr lang="nl-NL" smtClean="0"/>
              <a:t>Tweede niveau</a:t>
            </a:r>
          </a:p>
          <a:p>
            <a:pPr lvl="2" eaLnBrk="1" latinLnBrk="0" hangingPunct="1"/>
            <a:r>
              <a:rPr lang="nl-NL" smtClean="0"/>
              <a:t>Derde niveau</a:t>
            </a:r>
          </a:p>
          <a:p>
            <a:pPr lvl="3" eaLnBrk="1" latinLnBrk="0" hangingPunct="1"/>
            <a:r>
              <a:rPr lang="nl-NL" smtClean="0"/>
              <a:t>Vierde niveau</a:t>
            </a:r>
          </a:p>
          <a:p>
            <a:pPr lvl="4" eaLnBrk="1" latinLnBrk="0" hangingPunct="1"/>
            <a:r>
              <a:rPr lang="nl-NL" smtClean="0"/>
              <a:t>Vijfde niveau</a:t>
            </a:r>
            <a:endParaRPr kumimoji="0" lang="en-US"/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nl-NL" smtClean="0"/>
              <a:t>Klik om de modelstijlen te bewerken</a:t>
            </a:r>
          </a:p>
          <a:p>
            <a:pPr lvl="1" eaLnBrk="1" latinLnBrk="0" hangingPunct="1"/>
            <a:r>
              <a:rPr lang="nl-NL" smtClean="0"/>
              <a:t>Tweede niveau</a:t>
            </a:r>
          </a:p>
          <a:p>
            <a:pPr lvl="2" eaLnBrk="1" latinLnBrk="0" hangingPunct="1"/>
            <a:r>
              <a:rPr lang="nl-NL" smtClean="0"/>
              <a:t>Derde niveau</a:t>
            </a:r>
          </a:p>
          <a:p>
            <a:pPr lvl="3" eaLnBrk="1" latinLnBrk="0" hangingPunct="1"/>
            <a:r>
              <a:rPr lang="nl-NL" smtClean="0"/>
              <a:t>Vierde niveau</a:t>
            </a:r>
          </a:p>
          <a:p>
            <a:pPr lvl="4" eaLnBrk="1" latinLnBrk="0" hangingPunct="1"/>
            <a:r>
              <a:rPr lang="nl-NL" smtClean="0"/>
              <a:t>Vijfde niveau</a:t>
            </a:r>
            <a:endParaRPr kumimoji="0" lang="en-US"/>
          </a:p>
        </p:txBody>
      </p:sp>
      <p:sp>
        <p:nvSpPr>
          <p:cNvPr id="7" name="Tijdelijke aanduiding voor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25BC604-747C-4B96-AD87-A04531E02E92}" type="datetime1">
              <a:rPr lang="nl-NL" smtClean="0"/>
              <a:t>1-12-2014</a:t>
            </a:fld>
            <a:endParaRPr lang="nl-NL"/>
          </a:p>
        </p:txBody>
      </p:sp>
      <p:sp>
        <p:nvSpPr>
          <p:cNvPr id="8" name="Tijdelijke aanduiding voor voet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r>
              <a:rPr lang="nl-NL" smtClean="0"/>
              <a:t>www.maaikezijm.com</a:t>
            </a:r>
            <a:endParaRPr lang="nl-NL"/>
          </a:p>
        </p:txBody>
      </p:sp>
      <p:sp>
        <p:nvSpPr>
          <p:cNvPr id="9" name="Tijdelijke aanduiding voor dia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E379997-E9CA-440F-8B41-2D83A467198B}" type="slidenum">
              <a:rPr lang="nl-NL" smtClean="0"/>
              <a:t>‹nr.›</a:t>
            </a:fld>
            <a:endParaRPr lang="nl-NL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>
            <a:extLst/>
          </a:lstStyle>
          <a:p>
            <a:r>
              <a:rPr kumimoji="0" lang="nl-NL" smtClean="0"/>
              <a:t>Klik om de stijl te bewerken</a:t>
            </a:r>
            <a:endParaRPr kumimoji="0" lang="en-US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2F9A52F-EB2C-4020-9FE5-88FCD2C875BA}" type="datetime1">
              <a:rPr lang="nl-NL" smtClean="0"/>
              <a:t>1-12-2014</a:t>
            </a:fld>
            <a:endParaRPr lang="nl-NL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r>
              <a:rPr lang="nl-NL" smtClean="0"/>
              <a:t>www.maaikezijm.com</a:t>
            </a:r>
            <a:endParaRPr lang="nl-NL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E379997-E9CA-440F-8B41-2D83A467198B}" type="slidenum">
              <a:rPr lang="nl-NL" smtClean="0"/>
              <a:t>‹nr.›</a:t>
            </a:fld>
            <a:endParaRPr lang="nl-NL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hthoek 4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jdelijke aanduiding voor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D82CDF1-1158-4651-8DA1-E35662CFC137}" type="datetime1">
              <a:rPr lang="nl-NL" smtClean="0"/>
              <a:t>1-12-2014</a:t>
            </a:fld>
            <a:endParaRPr lang="nl-NL"/>
          </a:p>
        </p:txBody>
      </p:sp>
      <p:sp>
        <p:nvSpPr>
          <p:cNvPr id="3" name="Tijdelijke aanduiding voor voet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r>
              <a:rPr lang="nl-NL" smtClean="0"/>
              <a:t>www.maaikezijm.com</a:t>
            </a:r>
            <a:endParaRPr lang="nl-NL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E379997-E9CA-440F-8B41-2D83A467198B}" type="slidenum">
              <a:rPr lang="nl-NL" smtClean="0"/>
              <a:t>‹nr.›</a:t>
            </a:fld>
            <a:endParaRPr lang="nl-NL"/>
          </a:p>
        </p:txBody>
      </p:sp>
      <p:sp>
        <p:nvSpPr>
          <p:cNvPr id="6" name="Rechthoek 5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nl-NL" smtClean="0"/>
              <a:t>Klik om de stijl te bewerken</a:t>
            </a:r>
            <a:endParaRPr kumimoji="0" lang="en-US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nl-NL" smtClean="0"/>
              <a:t>Klik om de modelstijlen te bewerken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nl-NL" smtClean="0"/>
              <a:t>Klik om de modelstijlen te bewerken</a:t>
            </a:r>
          </a:p>
          <a:p>
            <a:pPr lvl="1" eaLnBrk="1" latinLnBrk="0" hangingPunct="1"/>
            <a:r>
              <a:rPr lang="nl-NL" smtClean="0"/>
              <a:t>Tweede niveau</a:t>
            </a:r>
          </a:p>
          <a:p>
            <a:pPr lvl="2" eaLnBrk="1" latinLnBrk="0" hangingPunct="1"/>
            <a:r>
              <a:rPr lang="nl-NL" smtClean="0"/>
              <a:t>Derde niveau</a:t>
            </a:r>
          </a:p>
          <a:p>
            <a:pPr lvl="3" eaLnBrk="1" latinLnBrk="0" hangingPunct="1"/>
            <a:r>
              <a:rPr lang="nl-NL" smtClean="0"/>
              <a:t>Vierde niveau</a:t>
            </a:r>
          </a:p>
          <a:p>
            <a:pPr lvl="4" eaLnBrk="1" latinLnBrk="0" hangingPunct="1"/>
            <a:r>
              <a:rPr lang="nl-NL" smtClean="0"/>
              <a:t>Vijfde niveau</a:t>
            </a:r>
            <a:endParaRPr kumimoji="0" lang="en-US"/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E1C43B4-7444-4A03-A4E3-1213F339227E}" type="datetime1">
              <a:rPr lang="nl-NL" smtClean="0"/>
              <a:t>1-12-2014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r>
              <a:rPr lang="nl-NL" smtClean="0"/>
              <a:t>www.maaikezijm.com</a:t>
            </a:r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E379997-E9CA-440F-8B41-2D83A467198B}" type="slidenum">
              <a:rPr lang="nl-NL" smtClean="0"/>
              <a:t>‹nr.›</a:t>
            </a:fld>
            <a:endParaRPr lang="nl-NL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nl-NL" smtClean="0"/>
              <a:t>Klik om de stijl te bewerken</a:t>
            </a:r>
            <a:endParaRPr kumimoji="0" lang="en-US"/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EE2CBB9-6997-44DC-A902-BD6880B007C6}" type="datetime1">
              <a:rPr lang="nl-NL" smtClean="0"/>
              <a:t>1-12-2014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r>
              <a:rPr lang="nl-NL" smtClean="0"/>
              <a:t>www.maaikezijm.com</a:t>
            </a:r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E379997-E9CA-440F-8B41-2D83A467198B}" type="slidenum">
              <a:rPr lang="nl-NL" smtClean="0"/>
              <a:t>‹nr.›</a:t>
            </a:fld>
            <a:endParaRPr lang="nl-NL"/>
          </a:p>
        </p:txBody>
      </p:sp>
      <p:sp>
        <p:nvSpPr>
          <p:cNvPr id="8" name="Rechthoek 7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>
            <a:extLst/>
          </a:lstStyle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Tijdelijke aanduiding voor afbeelding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nl-NL" smtClean="0"/>
              <a:t>Klik op het pictogram als u een afbeelding wilt toevoegen</a:t>
            </a:r>
            <a:endParaRPr kumimoji="0" lang="en-US" dirty="0"/>
          </a:p>
        </p:txBody>
      </p:sp>
      <p:sp>
        <p:nvSpPr>
          <p:cNvPr id="9" name="Stroomdiagram: Proces 8"/>
          <p:cNvSpPr/>
          <p:nvPr/>
        </p:nvSpPr>
        <p:spPr>
          <a:xfrm rot="19468671">
            <a:off x="396725" y="954341"/>
            <a:ext cx="6858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Stroomdiagram: Proces 9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nl-NL" smtClean="0"/>
              <a:t>Klik om de modelstijlen te bewerken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nl-NL" smtClean="0"/>
              <a:t>Klik om de stijl te bewerken</a:t>
            </a:r>
            <a:endParaRPr kumimoji="0" lang="en-US"/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nl-NL" smtClean="0"/>
              <a:t>Klik om de modelstijlen te bewerken</a:t>
            </a:r>
          </a:p>
          <a:p>
            <a:pPr lvl="1" eaLnBrk="1" latinLnBrk="0" hangingPunct="1"/>
            <a:r>
              <a:rPr lang="nl-NL" smtClean="0"/>
              <a:t>Tweede niveau</a:t>
            </a:r>
          </a:p>
          <a:p>
            <a:pPr lvl="2" eaLnBrk="1" latinLnBrk="0" hangingPunct="1"/>
            <a:r>
              <a:rPr lang="nl-NL" smtClean="0"/>
              <a:t>Derde niveau</a:t>
            </a:r>
          </a:p>
          <a:p>
            <a:pPr lvl="3" eaLnBrk="1" latinLnBrk="0" hangingPunct="1"/>
            <a:r>
              <a:rPr lang="nl-NL" smtClean="0"/>
              <a:t>Vierde niveau</a:t>
            </a:r>
          </a:p>
          <a:p>
            <a:pPr lvl="4" eaLnBrk="1" latinLnBrk="0" hangingPunct="1"/>
            <a:r>
              <a:rPr lang="nl-NL" smtClean="0"/>
              <a:t>Vijfde niveau</a:t>
            </a:r>
            <a:endParaRPr kumimoji="0" lang="en-US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8C6B69D-F95D-4DA4-8CC4-9086A7CF8612}" type="datetime1">
              <a:rPr lang="nl-NL" smtClean="0"/>
              <a:t>1-12-2014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r>
              <a:rPr lang="nl-NL" smtClean="0"/>
              <a:t>www.maaikezijm.com</a:t>
            </a:r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E379997-E9CA-440F-8B41-2D83A467198B}" type="slidenum">
              <a:rPr lang="nl-NL" smtClean="0"/>
              <a:t>‹nr.›</a:t>
            </a:fld>
            <a:endParaRPr lang="nl-NL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>
            <a:extLst/>
          </a:lstStyle>
          <a:p>
            <a:r>
              <a:rPr kumimoji="0" lang="nl-NL" smtClean="0"/>
              <a:t>Klik om de stijl te bewerken</a:t>
            </a:r>
            <a:endParaRPr kumimoji="0" lang="en-US"/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nl-NL" smtClean="0"/>
              <a:t>Klik om de modelstijlen te bewerken</a:t>
            </a:r>
          </a:p>
          <a:p>
            <a:pPr lvl="1" eaLnBrk="1" latinLnBrk="0" hangingPunct="1"/>
            <a:r>
              <a:rPr lang="nl-NL" smtClean="0"/>
              <a:t>Tweede niveau</a:t>
            </a:r>
          </a:p>
          <a:p>
            <a:pPr lvl="2" eaLnBrk="1" latinLnBrk="0" hangingPunct="1"/>
            <a:r>
              <a:rPr lang="nl-NL" smtClean="0"/>
              <a:t>Derde niveau</a:t>
            </a:r>
          </a:p>
          <a:p>
            <a:pPr lvl="3" eaLnBrk="1" latinLnBrk="0" hangingPunct="1"/>
            <a:r>
              <a:rPr lang="nl-NL" smtClean="0"/>
              <a:t>Vierde niveau</a:t>
            </a:r>
          </a:p>
          <a:p>
            <a:pPr lvl="4" eaLnBrk="1" latinLnBrk="0" hangingPunct="1"/>
            <a:r>
              <a:rPr lang="nl-NL" smtClean="0"/>
              <a:t>Vijfde niveau</a:t>
            </a:r>
            <a:endParaRPr kumimoji="0" lang="en-US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105EBEB-7858-4797-8CE5-3EA93A7A1933}" type="datetime1">
              <a:rPr lang="nl-NL" smtClean="0"/>
              <a:t>1-12-2014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r>
              <a:rPr lang="nl-NL" smtClean="0"/>
              <a:t>www.maaikezijm.com</a:t>
            </a:r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E379997-E9CA-440F-8B41-2D83A467198B}" type="slidenum">
              <a:rPr lang="nl-NL" smtClean="0"/>
              <a:t>‹nr.›</a:t>
            </a:fld>
            <a:endParaRPr lang="nl-NL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irkel 6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Ovaal 7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Ring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Rechthoek 11"/>
          <p:cNvSpPr/>
          <p:nvPr/>
        </p:nvSpPr>
        <p:spPr>
          <a:xfrm>
            <a:off x="1012873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Tijdelijke aanduiding voor titel 4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>
            <a:extLst/>
          </a:lstStyle>
          <a:p>
            <a:r>
              <a:rPr kumimoji="0" lang="nl-NL" smtClean="0"/>
              <a:t>Klik om de stijl te bewerken</a:t>
            </a:r>
            <a:endParaRPr kumimoji="0" lang="en-US"/>
          </a:p>
        </p:txBody>
      </p:sp>
      <p:sp>
        <p:nvSpPr>
          <p:cNvPr id="9" name="Tijdelijke aanduiding voor tekst 8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nl-NL" smtClean="0"/>
              <a:t>Klik om de modelstijlen te bewerken</a:t>
            </a:r>
          </a:p>
          <a:p>
            <a:pPr lvl="1" eaLnBrk="1" latinLnBrk="0" hangingPunct="1"/>
            <a:r>
              <a:rPr kumimoji="0" lang="nl-NL" smtClean="0"/>
              <a:t>Tweede niveau</a:t>
            </a:r>
          </a:p>
          <a:p>
            <a:pPr lvl="2" eaLnBrk="1" latinLnBrk="0" hangingPunct="1"/>
            <a:r>
              <a:rPr kumimoji="0" lang="nl-NL" smtClean="0"/>
              <a:t>Derde niveau</a:t>
            </a:r>
          </a:p>
          <a:p>
            <a:pPr lvl="3" eaLnBrk="1" latinLnBrk="0" hangingPunct="1"/>
            <a:r>
              <a:rPr kumimoji="0" lang="nl-NL" smtClean="0"/>
              <a:t>Vierde niveau</a:t>
            </a:r>
          </a:p>
          <a:p>
            <a:pPr lvl="4" eaLnBrk="1" latinLnBrk="0" hangingPunct="1"/>
            <a:r>
              <a:rPr kumimoji="0" lang="nl-NL" smtClean="0"/>
              <a:t>Vijfde niveau</a:t>
            </a:r>
            <a:endParaRPr kumimoji="0" lang="en-US"/>
          </a:p>
        </p:txBody>
      </p:sp>
      <p:sp>
        <p:nvSpPr>
          <p:cNvPr id="24" name="Tijdelijke aanduiding voor datum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fld id="{F5FA18CB-1FA6-423E-82B1-9421B60D90DE}" type="datetime1">
              <a:rPr lang="nl-NL" smtClean="0"/>
              <a:t>1-12-2014</a:t>
            </a:fld>
            <a:endParaRPr lang="nl-NL"/>
          </a:p>
        </p:txBody>
      </p:sp>
      <p:sp>
        <p:nvSpPr>
          <p:cNvPr id="10" name="Tijdelijke aanduiding voor voettekst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r>
              <a:rPr lang="nl-NL" smtClean="0"/>
              <a:t>www.maaikezijm.com</a:t>
            </a:r>
            <a:endParaRPr lang="nl-NL"/>
          </a:p>
        </p:txBody>
      </p:sp>
      <p:sp>
        <p:nvSpPr>
          <p:cNvPr id="22" name="Tijdelijke aanduiding voor dianummer 21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fld id="{0E379997-E9CA-440F-8B41-2D83A467198B}" type="slidenum">
              <a:rPr lang="nl-NL" smtClean="0"/>
              <a:t>‹nr.›</a:t>
            </a:fld>
            <a:endParaRPr lang="nl-NL"/>
          </a:p>
        </p:txBody>
      </p:sp>
      <p:sp>
        <p:nvSpPr>
          <p:cNvPr id="15" name="Rechthoek 14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hf sldNum="0" hdr="0" dt="0"/>
  <p:txStyles>
    <p:titleStyle>
      <a:lvl1pPr algn="l" rtl="0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hyperlink" Target="https://maaikezijm.files.wordpress.com/2014/12/knipsel.png" TargetMode="Externa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ctr"/>
            <a:r>
              <a:rPr lang="nl-NL" dirty="0" smtClean="0"/>
              <a:t>10 december</a:t>
            </a:r>
            <a:br>
              <a:rPr lang="nl-NL" dirty="0" smtClean="0"/>
            </a:br>
            <a:r>
              <a:rPr lang="nl-NL" dirty="0" smtClean="0"/>
              <a:t>Dag van de mensrechten</a:t>
            </a:r>
            <a:endParaRPr lang="nl-NL" dirty="0"/>
          </a:p>
        </p:txBody>
      </p:sp>
      <p:pic>
        <p:nvPicPr>
          <p:cNvPr id="1026" name="Picture 2" descr="http://www.outlookafghanistan.net/assets/2013/human_rights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23379" y="2024328"/>
            <a:ext cx="4896544" cy="37307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 smtClean="0"/>
              <a:t>www.maaikezijm.com</a:t>
            </a:r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81750090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smtClean="0"/>
              <a:t>Dag van de mensenrechten</a:t>
            </a:r>
            <a:endParaRPr lang="nl-NL" dirty="0"/>
          </a:p>
        </p:txBody>
      </p:sp>
      <p:sp>
        <p:nvSpPr>
          <p:cNvPr id="6" name="Tekstvak 5"/>
          <p:cNvSpPr txBox="1"/>
          <p:nvPr/>
        </p:nvSpPr>
        <p:spPr>
          <a:xfrm>
            <a:off x="1370825" y="5085184"/>
            <a:ext cx="705678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/>
              <a:t>Op 10 december </a:t>
            </a:r>
            <a:r>
              <a:rPr lang="nl-NL" dirty="0" smtClean="0"/>
              <a:t>is </a:t>
            </a:r>
            <a:r>
              <a:rPr lang="nl-NL" dirty="0"/>
              <a:t>het de dag van de mensenrechten. </a:t>
            </a:r>
            <a:r>
              <a:rPr lang="nl-NL" dirty="0" smtClean="0"/>
              <a:t> </a:t>
            </a:r>
          </a:p>
          <a:p>
            <a:endParaRPr lang="nl-NL" dirty="0"/>
          </a:p>
          <a:p>
            <a:r>
              <a:rPr lang="nl-NL" dirty="0" smtClean="0"/>
              <a:t>Over </a:t>
            </a:r>
            <a:r>
              <a:rPr lang="nl-NL" dirty="0"/>
              <a:t>de hele wereld worden er verschillende acties gehouden. Zo organiseert </a:t>
            </a:r>
            <a:r>
              <a:rPr lang="nl-NL" dirty="0" smtClean="0"/>
              <a:t> </a:t>
            </a:r>
            <a:r>
              <a:rPr lang="nl-NL" dirty="0" err="1" smtClean="0"/>
              <a:t>Amnesty</a:t>
            </a:r>
            <a:r>
              <a:rPr lang="nl-NL" dirty="0" smtClean="0"/>
              <a:t> </a:t>
            </a:r>
            <a:r>
              <a:rPr lang="nl-NL" dirty="0"/>
              <a:t>International een schrijfmarathon.</a:t>
            </a:r>
          </a:p>
        </p:txBody>
      </p:sp>
      <p:pic>
        <p:nvPicPr>
          <p:cNvPr id="7" name="Afbeelding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07502" y="1556792"/>
            <a:ext cx="3356992" cy="3356992"/>
          </a:xfrm>
          <a:prstGeom prst="rect">
            <a:avLst/>
          </a:prstGeom>
        </p:spPr>
      </p:pic>
      <p:sp>
        <p:nvSpPr>
          <p:cNvPr id="9" name="Tijdelijke aanduiding voor voettekst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 smtClean="0"/>
              <a:t>www.maaikezijm.com</a:t>
            </a:r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83147712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smtClean="0"/>
              <a:t>Dag van de mensenrechten</a:t>
            </a:r>
            <a:endParaRPr lang="nl-NL" dirty="0"/>
          </a:p>
        </p:txBody>
      </p:sp>
      <p:sp>
        <p:nvSpPr>
          <p:cNvPr id="5" name="Tekstvak 4"/>
          <p:cNvSpPr txBox="1"/>
          <p:nvPr/>
        </p:nvSpPr>
        <p:spPr>
          <a:xfrm>
            <a:off x="1475656" y="4255536"/>
            <a:ext cx="5832648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 err="1" smtClean="0"/>
              <a:t>Amnesty</a:t>
            </a:r>
            <a:r>
              <a:rPr lang="nl-NL" dirty="0" smtClean="0"/>
              <a:t> International is een organisatie die zich inzet voor mensenrechten. </a:t>
            </a:r>
          </a:p>
          <a:p>
            <a:endParaRPr lang="nl-NL" dirty="0" smtClean="0"/>
          </a:p>
          <a:p>
            <a:r>
              <a:rPr lang="nl-NL" dirty="0" smtClean="0"/>
              <a:t>Niet overal op de wereld worden deze mensenrechten nageleefd, er zijn nog veel landen in strijd met de mensenrechten. </a:t>
            </a:r>
            <a:endParaRPr lang="nl-NL" dirty="0"/>
          </a:p>
        </p:txBody>
      </p:sp>
      <p:pic>
        <p:nvPicPr>
          <p:cNvPr id="4100" name="Picture 4" descr="http://queerussia.info/wp-content/uploads/2013/11/loring-amnesty-international-logo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7664" y="1412776"/>
            <a:ext cx="5760640" cy="26003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ijdelijke aanduiding voor voettekst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 smtClean="0"/>
              <a:t>www.maaikezijm.com</a:t>
            </a:r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19897281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smtClean="0"/>
              <a:t>Dag van de mensenrechten</a:t>
            </a:r>
            <a:endParaRPr lang="nl-NL" dirty="0"/>
          </a:p>
        </p:txBody>
      </p:sp>
      <p:sp>
        <p:nvSpPr>
          <p:cNvPr id="5" name="Tekstvak 4"/>
          <p:cNvSpPr txBox="1"/>
          <p:nvPr/>
        </p:nvSpPr>
        <p:spPr>
          <a:xfrm>
            <a:off x="1547664" y="4725144"/>
            <a:ext cx="712879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 smtClean="0"/>
              <a:t>Er zijn landen met gewetensgevangenen. </a:t>
            </a:r>
          </a:p>
          <a:p>
            <a:endParaRPr lang="nl-NL" dirty="0"/>
          </a:p>
          <a:p>
            <a:r>
              <a:rPr lang="nl-NL" dirty="0" smtClean="0"/>
              <a:t>Mensen die in de gevangenis zitten omdat zij een andere mening hebben dan de regering van dat land. </a:t>
            </a:r>
            <a:endParaRPr lang="nl-NL" dirty="0"/>
          </a:p>
        </p:txBody>
      </p:sp>
      <p:pic>
        <p:nvPicPr>
          <p:cNvPr id="6148" name="Picture 4" descr="http://www.brielsnieuwsland.nl/images/media/large/146-20121129112649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1760" y="1412776"/>
            <a:ext cx="4457700" cy="2895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 smtClean="0"/>
              <a:t>www.maaikezijm.com</a:t>
            </a:r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79011537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smtClean="0"/>
              <a:t>Dag van de mensenrechten</a:t>
            </a:r>
            <a:endParaRPr lang="nl-NL" dirty="0"/>
          </a:p>
        </p:txBody>
      </p:sp>
      <p:sp>
        <p:nvSpPr>
          <p:cNvPr id="4" name="Tekstvak 3"/>
          <p:cNvSpPr txBox="1"/>
          <p:nvPr/>
        </p:nvSpPr>
        <p:spPr>
          <a:xfrm>
            <a:off x="1979712" y="4149080"/>
            <a:ext cx="5904656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 smtClean="0"/>
              <a:t>Nederland is een rechtsstaat. </a:t>
            </a:r>
          </a:p>
          <a:p>
            <a:endParaRPr lang="nl-NL" dirty="0"/>
          </a:p>
          <a:p>
            <a:r>
              <a:rPr lang="nl-NL" dirty="0" smtClean="0"/>
              <a:t>Een land met een eerlijke en onafhankelijk rechtspraak. </a:t>
            </a:r>
          </a:p>
          <a:p>
            <a:endParaRPr lang="nl-NL" dirty="0"/>
          </a:p>
          <a:p>
            <a:r>
              <a:rPr lang="nl-NL" dirty="0" smtClean="0"/>
              <a:t>De rechters zijn onafhankelijk, dat betekent dat de regering zich niet mag bemoeien met de beslissing van de rechter.</a:t>
            </a:r>
            <a:endParaRPr lang="nl-NL" dirty="0"/>
          </a:p>
        </p:txBody>
      </p:sp>
      <p:pic>
        <p:nvPicPr>
          <p:cNvPr id="7170" name="Picture 2" descr="http://www.keuzevrijheid.nl/wp-content/uploads/2014/08/weegschaal-en-vrouwe-justitia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9751" y="1282188"/>
            <a:ext cx="4189933" cy="27943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 smtClean="0"/>
              <a:t>www.maaikezijm.com</a:t>
            </a:r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99724073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smtClean="0"/>
              <a:t>Dag van de mensenrechten</a:t>
            </a:r>
            <a:endParaRPr lang="nl-NL" dirty="0"/>
          </a:p>
        </p:txBody>
      </p:sp>
      <p:sp>
        <p:nvSpPr>
          <p:cNvPr id="4" name="Tekstvak 3"/>
          <p:cNvSpPr txBox="1"/>
          <p:nvPr/>
        </p:nvSpPr>
        <p:spPr>
          <a:xfrm>
            <a:off x="1763688" y="3933056"/>
            <a:ext cx="5832648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 smtClean="0"/>
              <a:t>Maar dit is niet overal het geval, er zijn nog steeds landen waar een oneerlijke rechtspraak is. </a:t>
            </a:r>
          </a:p>
          <a:p>
            <a:endParaRPr lang="nl-NL" dirty="0"/>
          </a:p>
          <a:p>
            <a:r>
              <a:rPr lang="nl-NL" dirty="0" smtClean="0"/>
              <a:t>Mensen worden veroordeeld om zaken die zij niet gedaan hebben.</a:t>
            </a:r>
          </a:p>
          <a:p>
            <a:endParaRPr lang="nl-NL" dirty="0"/>
          </a:p>
          <a:p>
            <a:r>
              <a:rPr lang="nl-NL" dirty="0" smtClean="0"/>
              <a:t> Of omdat zij kritiek hadden op de regering.  </a:t>
            </a:r>
            <a:r>
              <a:rPr lang="nl-NL" dirty="0"/>
              <a:t>Z</a:t>
            </a:r>
            <a:r>
              <a:rPr lang="nl-NL" dirty="0" smtClean="0"/>
              <a:t>ij zijn niet vrij om te denken wat je wilt.</a:t>
            </a:r>
            <a:endParaRPr lang="nl-NL" dirty="0"/>
          </a:p>
        </p:txBody>
      </p:sp>
      <p:pic>
        <p:nvPicPr>
          <p:cNvPr id="8194" name="Picture 2" descr="http://socialisme.nu/blog/uploads/2014/11/2014-Poetin-Leger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99792" y="1340768"/>
            <a:ext cx="3960440" cy="25202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 smtClean="0"/>
              <a:t>www.maaikezijm.com</a:t>
            </a:r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27740068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smtClean="0"/>
              <a:t>Dag van de mensenrechten</a:t>
            </a:r>
            <a:endParaRPr lang="nl-NL" dirty="0"/>
          </a:p>
        </p:txBody>
      </p:sp>
      <p:sp>
        <p:nvSpPr>
          <p:cNvPr id="4" name="Tekstvak 3"/>
          <p:cNvSpPr txBox="1"/>
          <p:nvPr/>
        </p:nvSpPr>
        <p:spPr>
          <a:xfrm>
            <a:off x="1619672" y="4077072"/>
            <a:ext cx="6552728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 smtClean="0"/>
              <a:t>Ook is er censuur in de media, er is geen persvrijheid. </a:t>
            </a:r>
          </a:p>
          <a:p>
            <a:endParaRPr lang="nl-NL" dirty="0"/>
          </a:p>
          <a:p>
            <a:r>
              <a:rPr lang="nl-NL" dirty="0" smtClean="0"/>
              <a:t>Journalisten mogen niet schrijven waarover zij willen, zij mogen geen kritiek op de regering en de nieuwe wetten hebben.  </a:t>
            </a:r>
          </a:p>
          <a:p>
            <a:endParaRPr lang="nl-NL" dirty="0"/>
          </a:p>
          <a:p>
            <a:r>
              <a:rPr lang="nl-NL" dirty="0" smtClean="0"/>
              <a:t>Doen zij dit wel, dan lopen zij het risico om in de gevangenis te komen.</a:t>
            </a:r>
            <a:endParaRPr lang="nl-NL" dirty="0"/>
          </a:p>
        </p:txBody>
      </p:sp>
      <p:pic>
        <p:nvPicPr>
          <p:cNvPr id="9218" name="Picture 2" descr="http://media.wereldjournalisten.nl/media/uploads/persvrijheid-tekening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5651" y="1340768"/>
            <a:ext cx="3453146" cy="25898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 smtClean="0"/>
              <a:t>www.maaikezijm.com</a:t>
            </a:r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18963003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smtClean="0"/>
              <a:t>Dag van de mensenrechten</a:t>
            </a:r>
            <a:endParaRPr lang="nl-NL" dirty="0"/>
          </a:p>
        </p:txBody>
      </p:sp>
      <p:sp>
        <p:nvSpPr>
          <p:cNvPr id="4" name="Tekstvak 3"/>
          <p:cNvSpPr txBox="1"/>
          <p:nvPr/>
        </p:nvSpPr>
        <p:spPr>
          <a:xfrm>
            <a:off x="1403648" y="3789040"/>
            <a:ext cx="684076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 err="1" smtClean="0"/>
              <a:t>Amnesty</a:t>
            </a:r>
            <a:r>
              <a:rPr lang="nl-NL" dirty="0" smtClean="0"/>
              <a:t> International organiseert een schrijfmarathon. </a:t>
            </a:r>
          </a:p>
          <a:p>
            <a:endParaRPr lang="nl-NL" dirty="0"/>
          </a:p>
          <a:p>
            <a:r>
              <a:rPr lang="nl-NL" dirty="0" smtClean="0"/>
              <a:t>24 uur lang worden brieven en kaartjes geschreven voor mensen die onterecht gevangen zitten, gemarteld zijn of bedreigd worden. </a:t>
            </a:r>
          </a:p>
          <a:p>
            <a:endParaRPr lang="nl-NL" dirty="0"/>
          </a:p>
          <a:p>
            <a:r>
              <a:rPr lang="nl-NL" dirty="0" smtClean="0"/>
              <a:t>Of waarbij op een andere manier de mensenrechten ernstig geschonden zijn.  Op deze manier steek je deze mensen een hart onder de riem.</a:t>
            </a:r>
            <a:endParaRPr lang="nl-NL" dirty="0"/>
          </a:p>
        </p:txBody>
      </p:sp>
      <p:pic>
        <p:nvPicPr>
          <p:cNvPr id="10242" name="Picture 2" descr="Knipsel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11345" y="1700808"/>
            <a:ext cx="5825366" cy="17281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 smtClean="0"/>
              <a:t>www.maaikezijm.com</a:t>
            </a:r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55029481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smtClean="0"/>
              <a:t>Dag van de mensenrechten</a:t>
            </a:r>
            <a:endParaRPr lang="nl-NL" dirty="0"/>
          </a:p>
        </p:txBody>
      </p:sp>
      <p:pic>
        <p:nvPicPr>
          <p:cNvPr id="3074" name="Picture 2" descr="amnesty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7984" y="1608840"/>
            <a:ext cx="4553202" cy="45532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kstvak 3"/>
          <p:cNvSpPr txBox="1"/>
          <p:nvPr/>
        </p:nvSpPr>
        <p:spPr>
          <a:xfrm>
            <a:off x="1187624" y="2276872"/>
            <a:ext cx="3096344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 smtClean="0"/>
              <a:t>Een zelfgeschreven kaart of brief is persoonlijker dan een digitaal kaartje. </a:t>
            </a:r>
          </a:p>
          <a:p>
            <a:endParaRPr lang="nl-NL" dirty="0"/>
          </a:p>
          <a:p>
            <a:r>
              <a:rPr lang="nl-NL" dirty="0" smtClean="0"/>
              <a:t>Vaak geven mensen die zo’n kaartje ontvangen hebben ook aan dat zij dit fijn vinden.</a:t>
            </a:r>
          </a:p>
          <a:p>
            <a:endParaRPr lang="nl-NL" dirty="0"/>
          </a:p>
          <a:p>
            <a:r>
              <a:rPr lang="nl-NL" dirty="0" smtClean="0"/>
              <a:t>Op de afbeelding hiernaast zie je een collage van wat wij vorig jaar gedaan hebben. </a:t>
            </a:r>
          </a:p>
          <a:p>
            <a:endParaRPr lang="nl-NL" dirty="0"/>
          </a:p>
          <a:p>
            <a:r>
              <a:rPr lang="nl-NL" dirty="0" smtClean="0"/>
              <a:t> </a:t>
            </a:r>
            <a:endParaRPr lang="nl-NL" dirty="0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 smtClean="0"/>
              <a:t>www.maaikezijm.com</a:t>
            </a:r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41822118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403648" y="476672"/>
            <a:ext cx="7498080" cy="1143000"/>
          </a:xfrm>
        </p:spPr>
        <p:txBody>
          <a:bodyPr>
            <a:normAutofit fontScale="90000"/>
          </a:bodyPr>
          <a:lstStyle/>
          <a:p>
            <a:r>
              <a:rPr lang="nl-NL" dirty="0" smtClean="0"/>
              <a:t>Einde</a:t>
            </a:r>
            <a:r>
              <a:rPr lang="nl-NL" dirty="0"/>
              <a:t/>
            </a:r>
            <a:br>
              <a:rPr lang="nl-NL" dirty="0"/>
            </a:br>
            <a:r>
              <a:rPr lang="nl-NL" dirty="0" smtClean="0"/>
              <a:t>Zie voor meer www.maaikezijm.com</a:t>
            </a:r>
            <a:endParaRPr lang="nl-NL" dirty="0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43808" y="2132856"/>
            <a:ext cx="3888432" cy="3888432"/>
          </a:xfrm>
          <a:prstGeom prst="rect">
            <a:avLst/>
          </a:prstGeom>
        </p:spPr>
      </p:pic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 smtClean="0"/>
              <a:t>www.maaikezijm.com</a:t>
            </a:r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735683358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Zonnewende">
  <a:themeElements>
    <a:clrScheme name="Zonnewende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Zonnewende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Zonnewende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Kantoorthema">
  <a:themeElements>
    <a:clrScheme name="Kantoor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to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195</TotalTime>
  <Words>320</Words>
  <Application>Microsoft Office PowerPoint</Application>
  <PresentationFormat>Diavoorstelling (4:3)</PresentationFormat>
  <Paragraphs>56</Paragraphs>
  <Slides>10</Slides>
  <Notes>0</Notes>
  <HiddenSlides>0</HiddenSlides>
  <MMClips>0</MMClips>
  <ScaleCrop>false</ScaleCrop>
  <HeadingPairs>
    <vt:vector size="4" baseType="variant">
      <vt:variant>
        <vt:lpstr>Thema</vt:lpstr>
      </vt:variant>
      <vt:variant>
        <vt:i4>1</vt:i4>
      </vt:variant>
      <vt:variant>
        <vt:lpstr>Diatitels</vt:lpstr>
      </vt:variant>
      <vt:variant>
        <vt:i4>10</vt:i4>
      </vt:variant>
    </vt:vector>
  </HeadingPairs>
  <TitlesOfParts>
    <vt:vector size="11" baseType="lpstr">
      <vt:lpstr>Zonnewende</vt:lpstr>
      <vt:lpstr>10 december Dag van de mensrechten</vt:lpstr>
      <vt:lpstr>Dag van de mensenrechten</vt:lpstr>
      <vt:lpstr>Dag van de mensenrechten</vt:lpstr>
      <vt:lpstr>Dag van de mensenrechten</vt:lpstr>
      <vt:lpstr>Dag van de mensenrechten</vt:lpstr>
      <vt:lpstr>Dag van de mensenrechten</vt:lpstr>
      <vt:lpstr>Dag van de mensenrechten</vt:lpstr>
      <vt:lpstr>Dag van de mensenrechten</vt:lpstr>
      <vt:lpstr>Dag van de mensenrechten</vt:lpstr>
      <vt:lpstr>Einde Zie voor meer www.maaikezijm.com</vt:lpstr>
    </vt:vector>
  </TitlesOfParts>
  <Company>OSG De Hogeberg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10 december Dag van de mensrechten</dc:title>
  <dc:creator>Maaike Zijm</dc:creator>
  <cp:lastModifiedBy>De Hogeberg</cp:lastModifiedBy>
  <cp:revision>6</cp:revision>
  <dcterms:created xsi:type="dcterms:W3CDTF">2014-12-01T10:56:01Z</dcterms:created>
  <dcterms:modified xsi:type="dcterms:W3CDTF">2014-12-01T14:11:53Z</dcterms:modified>
</cp:coreProperties>
</file>